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ExtraBold"/>
      <p:bold r:id="rId16"/>
      <p:boldItalic r:id="rId17"/>
    </p:embeddedFont>
    <p:embeddedFont>
      <p:font typeface="Raleway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alewayLight-boldItalic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alewayExtraBold-boldItalic.fntdata"/><Relationship Id="rId16" Type="http://schemas.openxmlformats.org/officeDocument/2006/relationships/font" Target="fonts/RalewayExtraBold-bold.fntdata"/><Relationship Id="rId5" Type="http://schemas.openxmlformats.org/officeDocument/2006/relationships/slide" Target="slides/slide1.xml"/><Relationship Id="rId19" Type="http://schemas.openxmlformats.org/officeDocument/2006/relationships/font" Target="fonts/RalewayLight-bold.fntdata"/><Relationship Id="rId6" Type="http://schemas.openxmlformats.org/officeDocument/2006/relationships/slide" Target="slides/slide2.xml"/><Relationship Id="rId18" Type="http://schemas.openxmlformats.org/officeDocument/2006/relationships/font" Target="fonts/Raleway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53750cf2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53750c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53750cf23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53750cf2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53750cf23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53750cf2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da2f2c088_3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da2f2c08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da2f2c088_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da2f2c08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ompact">
  <p:cSld name="TITLE_ONL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922000" y="815575"/>
            <a:ext cx="728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eam5SWE/Pet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685800" y="3287225"/>
            <a:ext cx="8003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5 - </a:t>
            </a:r>
            <a:r>
              <a:rPr lang="en">
                <a:solidFill>
                  <a:schemeClr val="dk1"/>
                </a:solidFill>
              </a:rPr>
              <a:t>Petit Website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Cycle 3</a:t>
            </a:r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63" name="Google Shape;63;p1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922000" y="665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Team </a:t>
            </a:r>
            <a:r>
              <a:rPr lang="en" sz="4800">
                <a:solidFill>
                  <a:schemeClr val="accent1"/>
                </a:solidFill>
              </a:rPr>
              <a:t>members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58125" y="1402125"/>
            <a:ext cx="39252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2.</a:t>
            </a:r>
            <a:r>
              <a:rPr b="1" lang="en" sz="1000"/>
              <a:t>Aleeza Iftikhar- </a:t>
            </a: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Frontend Developer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Appointment maker page. Created a dashboard page for business owners. </a:t>
            </a:r>
            <a:r>
              <a:rPr lang="en" sz="1000"/>
              <a:t>Implemented</a:t>
            </a:r>
            <a:r>
              <a:rPr lang="en" sz="1000"/>
              <a:t> services editing page</a:t>
            </a:r>
            <a:endParaRPr b="1"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4. </a:t>
            </a:r>
            <a:r>
              <a:rPr b="1" lang="en" sz="1000"/>
              <a:t>Jennie Vu (Nga Vu) - </a:t>
            </a: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Frontend Developer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Research and tested multiple calendar implementations available for ReactJs. Chose DayPilot as the third party component for schedule selection and edit for its flexibility and simplistic usage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Implement the DayPilot calendar into the "View Appointment"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Create mock data to demo to team. Build calendar as a reusable components that can be used anywhere in the project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Adding container class to specific views, preventing styling overwrite. Update some global styling to make zone specific styles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922000" y="1402125"/>
            <a:ext cx="35433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1.</a:t>
            </a:r>
            <a:r>
              <a:rPr b="1" lang="en" sz="1000"/>
              <a:t>Brian Le (Bao Le) - </a:t>
            </a: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 Frontend Developer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Learning and Implementing code in React js. Updated for homepage, about page. Created employee page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3.G (Guillermo</a:t>
            </a:r>
            <a:r>
              <a:rPr b="1" lang="en" sz="1000"/>
              <a:t> Clara) - </a:t>
            </a: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Full-Stack Developer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Implemented an authentication system using Json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Web Tokens. Set up endpoints to provide data to authenticated users only. Modified React pages to enable communication with backend through fetch API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5.Jisoo Park</a:t>
            </a:r>
            <a:r>
              <a:rPr b="1" lang="en" sz="1000"/>
              <a:t> - </a:t>
            </a: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Backend Developer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Login and Signup GET and POST request endpoints / configuration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Database Reconfiguration / Table Modification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Tested email authentication.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- Presentation Document Management</a:t>
            </a:r>
            <a:endParaRPr sz="10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6" name="Google Shape;76;p14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922000" y="891775"/>
            <a:ext cx="8678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Backlog </a:t>
            </a:r>
            <a:r>
              <a:rPr lang="en"/>
              <a:t>SC 3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659175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947100" y="1841950"/>
            <a:ext cx="72498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method to create and send a unique link after the user clicks booking the appointment button (Testing required)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post request handler in this page so that when the appointment cancel button is clicked it will change the db.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 Business dashboard and create Settings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pages managing employees and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‘view appointments’ page in business dashboard to show list of upcoming/previous appointments.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System (In progress)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87" name="Google Shape;87;p1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922000" y="891775"/>
            <a:ext cx="755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Challenges &amp; Lessons </a:t>
            </a:r>
            <a:r>
              <a:rPr lang="en" sz="3600">
                <a:solidFill>
                  <a:schemeClr val="accent1"/>
                </a:solidFill>
              </a:rPr>
              <a:t>Learned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922000" y="1489175"/>
            <a:ext cx="6866100" cy="3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We had to reset all our database to re-configure the tables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Understanding JWT and implementing it in our project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Do not hastily change database table columns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Further understanding how to utilize libraries 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" name="Google Shape;99;p16"/>
          <p:cNvGrpSpPr/>
          <p:nvPr/>
        </p:nvGrpSpPr>
        <p:grpSpPr>
          <a:xfrm>
            <a:off x="8078089" y="287509"/>
            <a:ext cx="750970" cy="806615"/>
            <a:chOff x="611175" y="2326900"/>
            <a:chExt cx="362700" cy="389575"/>
          </a:xfrm>
        </p:grpSpPr>
        <p:sp>
          <p:nvSpPr>
            <p:cNvPr id="100" name="Google Shape;100;p1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922000" y="891775"/>
            <a:ext cx="8439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Backlog </a:t>
            </a:r>
            <a:r>
              <a:rPr lang="en"/>
              <a:t>SC 4 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922000" y="1886449"/>
            <a:ext cx="77373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Make the website responsive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Finish implementing authentication that require owner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email sending method after appointment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the CSS of the project by organising the website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mechanisms to fetch data from the backend into other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pop ups to display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recovery system 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148400" y="2161800"/>
            <a:ext cx="6847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https://github.com/Team5SWE/Petit</a:t>
            </a:r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350"/>
            <a:ext cx="9144000" cy="39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r>
              <a:rPr lang="en"/>
              <a:t> Appointment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CE9E6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