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ExtraBold"/>
      <p:bold r:id="rId14"/>
      <p:boldItalic r:id="rId15"/>
    </p:embeddedFont>
    <p:embeddedFont>
      <p:font typeface="Raleway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ExtraBold-boldItalic.fntdata"/><Relationship Id="rId14" Type="http://schemas.openxmlformats.org/officeDocument/2006/relationships/font" Target="fonts/RalewayExtraBold-bold.fntdata"/><Relationship Id="rId17" Type="http://schemas.openxmlformats.org/officeDocument/2006/relationships/font" Target="fonts/RalewayLight-bold.fntdata"/><Relationship Id="rId16" Type="http://schemas.openxmlformats.org/officeDocument/2006/relationships/font" Target="fonts/RalewayLight-regular.fntdata"/><Relationship Id="rId5" Type="http://schemas.openxmlformats.org/officeDocument/2006/relationships/slide" Target="slides/slide1.xml"/><Relationship Id="rId19" Type="http://schemas.openxmlformats.org/officeDocument/2006/relationships/font" Target="fonts/RalewayLight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e8e8c06f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e8e8c06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ompact">
  <p:cSld name="TITLE_ONL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5 - </a:t>
            </a:r>
            <a:r>
              <a:rPr lang="en">
                <a:solidFill>
                  <a:schemeClr val="dk1"/>
                </a:solidFill>
              </a:rPr>
              <a:t>Project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Booking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Website</a:t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3" name="Google Shape;63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</a:t>
            </a:r>
            <a:r>
              <a:rPr lang="en" sz="4800"/>
              <a:t> </a:t>
            </a:r>
            <a:r>
              <a:rPr lang="en" sz="4800">
                <a:solidFill>
                  <a:schemeClr val="accent1"/>
                </a:solidFill>
              </a:rPr>
              <a:t>members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Aleeza Iftikhar</a:t>
            </a:r>
            <a:r>
              <a:rPr b="1" lang="en" sz="1200"/>
              <a:t>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Frontend Developer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React, UI design, and implementation, documentation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Jennie Vu</a:t>
            </a:r>
            <a:r>
              <a:rPr b="1" lang="en" sz="1200"/>
              <a:t> 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Frontend Developer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Front-end development, React, JavaScript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Brian Le 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Leader, Frontend Developer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React, HTML/CSS, Javascript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Guillermo Clara</a:t>
            </a:r>
            <a:r>
              <a:rPr b="1" lang="en" sz="1200"/>
              <a:t> 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Full-Stack Developer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Database, Back-end logic, React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Jisoo Park 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Backend Developer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Database, Back-end logic, Python</a:t>
            </a:r>
            <a:endParaRPr sz="12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6" name="Google Shape;76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>
                <a:solidFill>
                  <a:schemeClr val="accent1"/>
                </a:solidFill>
              </a:rPr>
              <a:t>project</a:t>
            </a:r>
            <a:r>
              <a:rPr lang="en"/>
              <a:t> idea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922000" y="1885950"/>
            <a:ext cx="77373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Booking Website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Appointment management web application for salon businesses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Lets users create an appointment at their desired salon and for their desired service.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salon owners setup/manage their available appointment spaces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7" name="Google Shape;87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922000" y="1779450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Aleeza Iftikhar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Brainstorming ideas with team</a:t>
            </a:r>
            <a:endParaRPr sz="1600"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Roles </a:t>
            </a:r>
            <a:r>
              <a:rPr lang="en" sz="4700"/>
              <a:t>for project</a:t>
            </a:r>
            <a:endParaRPr sz="4700"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4465303" y="1749175"/>
            <a:ext cx="3543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Jennie Vu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Brainstormed ideas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922000" y="2909625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Brian Le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Project Description Document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373776" y="2909625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Guillermo Clara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Created Project Organization and Github repository</a:t>
            </a:r>
            <a:endParaRPr b="1"/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5826037" y="2909625"/>
            <a:ext cx="26583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Jisoo Park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Brainstormed ideas and main communicator (created discord and communicated with professor 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398400" y="1919925"/>
            <a:ext cx="32052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OWNER-SIDE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Included user-side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Block/change employee’s schedule.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Add/remove services, employee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 to client’s information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 rot="8478870">
            <a:off x="7611979" y="375270"/>
            <a:ext cx="1283005" cy="942694"/>
            <a:chOff x="5255200" y="3006475"/>
            <a:chExt cx="511700" cy="378575"/>
          </a:xfrm>
        </p:grpSpPr>
        <p:sp>
          <p:nvSpPr>
            <p:cNvPr id="112" name="Google Shape;112;p1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958325" y="2011775"/>
            <a:ext cx="32052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USER-SIDE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Booking online 24/7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reschedule/change the appointment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 time and stylist are available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Cancel appointment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