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aleway ExtraBold"/>
      <p:bold r:id="rId16"/>
      <p:boldItalic r:id="rId17"/>
    </p:embeddedFont>
    <p:embeddedFont>
      <p:font typeface="Raleway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Ligh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alewayLight-boldItalic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alewayExtraBold-boldItalic.fntdata"/><Relationship Id="rId16" Type="http://schemas.openxmlformats.org/officeDocument/2006/relationships/font" Target="fonts/RalewayExtraBold-bold.fntdata"/><Relationship Id="rId5" Type="http://schemas.openxmlformats.org/officeDocument/2006/relationships/slide" Target="slides/slide1.xml"/><Relationship Id="rId19" Type="http://schemas.openxmlformats.org/officeDocument/2006/relationships/font" Target="fonts/RalewayLight-bold.fntdata"/><Relationship Id="rId6" Type="http://schemas.openxmlformats.org/officeDocument/2006/relationships/slide" Target="slides/slide2.xml"/><Relationship Id="rId18" Type="http://schemas.openxmlformats.org/officeDocument/2006/relationships/font" Target="fonts/Raleway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53750cf2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553750cf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53750cf23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53750cf2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53750cf23_0_1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53750cf2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909812f30_1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909812f3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61b55fb243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61b55fb24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ed">
  <p:cSld name="BLANK_1">
    <p:bg>
      <p:bgPr>
        <a:solidFill>
          <a:schemeClr val="accen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Compact">
  <p:cSld name="TITLE_ONLY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922000" y="815575"/>
            <a:ext cx="7287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Light"/>
              <a:buChar char="●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Light"/>
              <a:buChar char="○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Light"/>
              <a:buChar char="■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●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○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■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●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○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■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685800" y="3287225"/>
            <a:ext cx="8003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5 - </a:t>
            </a:r>
            <a:r>
              <a:rPr lang="en">
                <a:solidFill>
                  <a:schemeClr val="dk1"/>
                </a:solidFill>
              </a:rPr>
              <a:t>Petit Website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Cycle 2</a:t>
            </a:r>
            <a:endParaRPr/>
          </a:p>
        </p:txBody>
      </p:sp>
      <p:grpSp>
        <p:nvGrpSpPr>
          <p:cNvPr id="62" name="Google Shape;62;p13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63" name="Google Shape;63;p13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922000" y="66522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Team </a:t>
            </a:r>
            <a:r>
              <a:rPr lang="en" sz="4800">
                <a:solidFill>
                  <a:schemeClr val="accent1"/>
                </a:solidFill>
              </a:rPr>
              <a:t>members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4858125" y="1402125"/>
            <a:ext cx="3543300" cy="29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2.</a:t>
            </a:r>
            <a:r>
              <a:rPr b="1" lang="en" sz="1200"/>
              <a:t>Aleeza Iftikhar-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Frontend Developer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Learning and Implementing code in React js, Created Business dashboard page and Routes to pages to View a</a:t>
            </a:r>
            <a:r>
              <a:rPr lang="en" sz="1200"/>
              <a:t>ppointments, Edit e</a:t>
            </a:r>
            <a:r>
              <a:rPr lang="en" sz="1200"/>
              <a:t>mployees, and Manage services.</a:t>
            </a:r>
            <a:endParaRPr b="1"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4. </a:t>
            </a:r>
            <a:r>
              <a:rPr b="1" lang="en" sz="1200"/>
              <a:t>Jennie Vu (Nga Vu) -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Frontend Developer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Create a web page dedicated to appointment booking by React. Implement UI components. Create a Dropdown box for services and employee selections. Create Date picker components. Create Toggle to show the available time selected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922000" y="1402125"/>
            <a:ext cx="3543300" cy="3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1.</a:t>
            </a:r>
            <a:r>
              <a:rPr b="1" lang="en" sz="1200"/>
              <a:t>Brian Le (Bao Le) -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 Frontend Developer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Learn and update code in React Js for homepage, created confirmation appointment page and cancel appointment and About page.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3.G (Guillermo</a:t>
            </a:r>
            <a:r>
              <a:rPr b="1" lang="en" sz="1200"/>
              <a:t> Clara) -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Full-Stack Developer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Changed some structures in database tables to improve optimization. Created the different API endpoints used to feed the client application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5.Jisoo Park</a:t>
            </a:r>
            <a:r>
              <a:rPr b="1" lang="en" sz="1200"/>
              <a:t> -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Backend Developer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Created and managed data in Database Tables. Configures settings and established connection between React through Django. Created Documents for project presentation. </a:t>
            </a:r>
            <a:endParaRPr sz="1200"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5" name="Google Shape;75;p14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6" name="Google Shape;76;p14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922000" y="891775"/>
            <a:ext cx="8439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>
                <a:solidFill>
                  <a:schemeClr val="accent1"/>
                </a:solidFill>
              </a:rPr>
              <a:t>Backlog </a:t>
            </a:r>
            <a:r>
              <a:rPr lang="en"/>
              <a:t>SC 2 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922000" y="1886449"/>
            <a:ext cx="7737300" cy="30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/>
              <a:t>Create a coherent About Page (Complete)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/>
              <a:t>Create an initial Site 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/>
              <a:t>Create views (Event Handlers) (Complete)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/>
              <a:t>Done Button for creating business (Will trigger event handler)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/>
              <a:t>Create a web page dedicated to appointment booking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business dashboard (In Progress)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routes for employees, services, view appointments pages in business dashboard (Complete)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/>
              <a:t>Create appointment confirmation/cancellation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/>
              <a:t>CORS setup  </a:t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922000" y="891775"/>
            <a:ext cx="7557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Challenges &amp; Lessons </a:t>
            </a:r>
            <a:r>
              <a:rPr lang="en" sz="3600">
                <a:solidFill>
                  <a:schemeClr val="accent1"/>
                </a:solidFill>
              </a:rPr>
              <a:t>Learned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922000" y="1489175"/>
            <a:ext cx="6866100" cy="3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/>
              <a:t>Confusion in Directory Establishment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/>
              <a:t>Learning and Implementing code in React.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/>
              <a:t>Cross Origin Resource Sharing in API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/>
              <a:t>Learned how to utilize Django more coherently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/>
              <a:t>Improved communication in terms of managing GITHub pulls and pushes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D85C6"/>
              </a:solidFill>
            </a:endParaRPr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4" name="Google Shape;94;p16"/>
          <p:cNvGrpSpPr/>
          <p:nvPr/>
        </p:nvGrpSpPr>
        <p:grpSpPr>
          <a:xfrm>
            <a:off x="8078089" y="287509"/>
            <a:ext cx="750970" cy="806615"/>
            <a:chOff x="611175" y="2326900"/>
            <a:chExt cx="362700" cy="389575"/>
          </a:xfrm>
        </p:grpSpPr>
        <p:sp>
          <p:nvSpPr>
            <p:cNvPr id="95" name="Google Shape;95;p16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922000" y="891775"/>
            <a:ext cx="8678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>
                <a:solidFill>
                  <a:schemeClr val="accent1"/>
                </a:solidFill>
              </a:rPr>
              <a:t>Backlog </a:t>
            </a:r>
            <a:r>
              <a:rPr lang="en"/>
              <a:t>SC 3</a:t>
            </a:r>
            <a:endParaRPr/>
          </a:p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659175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947100" y="1841950"/>
            <a:ext cx="7249800" cy="26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method to create and send a unique link after the user clicks booking the appointment button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post request handler in this page so that when the appointment cancel button is clicked it will change the db.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Finalize Business dashboard and create Settings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pages managing employees and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‘view appointments’ page in business dashboard to show list of upcoming/previous appointments.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Authentication System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7" name="Google Shape;107;p1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4294967295" type="title"/>
          </p:nvPr>
        </p:nvSpPr>
        <p:spPr>
          <a:xfrm>
            <a:off x="643225" y="3080450"/>
            <a:ext cx="4754100" cy="13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600"/>
                </a:solidFill>
              </a:rPr>
              <a:t>Development Efforts</a:t>
            </a:r>
            <a:endParaRPr sz="3600">
              <a:solidFill>
                <a:srgbClr val="FFB600"/>
              </a:solidFill>
            </a:endParaRPr>
          </a:p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8055170" y="271056"/>
            <a:ext cx="796189" cy="662797"/>
            <a:chOff x="1244325" y="314425"/>
            <a:chExt cx="444525" cy="370050"/>
          </a:xfrm>
        </p:grpSpPr>
        <p:sp>
          <p:nvSpPr>
            <p:cNvPr id="119" name="Google Shape;119;p18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B600"/>
                </a:solidFill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B600"/>
                </a:solidFill>
                <a:highlight>
                  <a:srgbClr val="FFB600"/>
                </a:highlight>
              </a:endParaRPr>
            </a:p>
          </p:txBody>
        </p:sp>
      </p:grpSp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0"/>
            <a:ext cx="9143999" cy="52145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18"/>
          <p:cNvGrpSpPr/>
          <p:nvPr/>
        </p:nvGrpSpPr>
        <p:grpSpPr>
          <a:xfrm>
            <a:off x="7964470" y="271056"/>
            <a:ext cx="796189" cy="662797"/>
            <a:chOff x="1244325" y="314425"/>
            <a:chExt cx="444525" cy="370050"/>
          </a:xfrm>
        </p:grpSpPr>
        <p:sp>
          <p:nvSpPr>
            <p:cNvPr id="123" name="Google Shape;123;p18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B600"/>
                </a:solidFill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B600"/>
                </a:solidFill>
                <a:highlight>
                  <a:srgbClr val="FFB600"/>
                </a:highlight>
              </a:endParaRPr>
            </a:p>
          </p:txBody>
        </p:sp>
      </p:grpSp>
      <p:sp>
        <p:nvSpPr>
          <p:cNvPr id="125" name="Google Shape;125;p18"/>
          <p:cNvSpPr txBox="1"/>
          <p:nvPr>
            <p:ph idx="4294967295" type="title"/>
          </p:nvPr>
        </p:nvSpPr>
        <p:spPr>
          <a:xfrm>
            <a:off x="60200" y="3763500"/>
            <a:ext cx="4754100" cy="13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600"/>
                </a:solidFill>
              </a:rPr>
              <a:t>Development Efforts</a:t>
            </a:r>
            <a:endParaRPr sz="3600">
              <a:solidFill>
                <a:srgbClr val="FFB6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613026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>
            <p:ph idx="4294967295" type="title"/>
          </p:nvPr>
        </p:nvSpPr>
        <p:spPr>
          <a:xfrm>
            <a:off x="261175" y="3519100"/>
            <a:ext cx="4754100" cy="13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600"/>
                </a:solidFill>
              </a:rPr>
              <a:t>Development Efforts</a:t>
            </a:r>
            <a:endParaRPr sz="3600">
              <a:solidFill>
                <a:srgbClr val="FFB600"/>
              </a:solidFill>
            </a:endParaRPr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3" name="Google Shape;133;p19"/>
          <p:cNvGrpSpPr/>
          <p:nvPr/>
        </p:nvGrpSpPr>
        <p:grpSpPr>
          <a:xfrm>
            <a:off x="8055170" y="271056"/>
            <a:ext cx="796189" cy="662797"/>
            <a:chOff x="1244325" y="314425"/>
            <a:chExt cx="444525" cy="370050"/>
          </a:xfrm>
        </p:grpSpPr>
        <p:sp>
          <p:nvSpPr>
            <p:cNvPr id="134" name="Google Shape;134;p19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B600"/>
                </a:solidFill>
              </a:endParaRPr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B600"/>
                </a:solidFill>
                <a:highlight>
                  <a:srgbClr val="FFB600"/>
                </a:highlight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ECE9E6"/>
      </a:lt2>
      <a:accent1>
        <a:srgbClr val="FFB600"/>
      </a:accent1>
      <a:accent2>
        <a:srgbClr val="FF8400"/>
      </a:accent2>
      <a:accent3>
        <a:srgbClr val="FA5E5E"/>
      </a:accent3>
      <a:accent4>
        <a:srgbClr val="E42A87"/>
      </a:accent4>
      <a:accent5>
        <a:srgbClr val="B143C7"/>
      </a:accent5>
      <a:accent6>
        <a:srgbClr val="7241B4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