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://localhost:8080/phone_shop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051F6-5012-B170-0040-54D5AB050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Phone-SHop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8452E9-FD8B-FE3C-ECF8-E6A0250E5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APP de Compra –  Venta de teléfonos móviles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BBE79A-B1FC-4129-DC97-D8D5BAC75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760" y="228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22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58CB29-CC8B-136B-2C52-8217F63BF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962" y="440454"/>
            <a:ext cx="5410522" cy="310284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5DC348A-A646-C366-9C17-B7F70209832A}"/>
              </a:ext>
            </a:extLst>
          </p:cNvPr>
          <p:cNvSpPr txBox="1"/>
          <p:nvPr/>
        </p:nvSpPr>
        <p:spPr>
          <a:xfrm>
            <a:off x="75416" y="264294"/>
            <a:ext cx="610288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  <a:r>
              <a:rPr lang="es-E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-shop V1.0.0</a:t>
            </a:r>
          </a:p>
          <a:p>
            <a:endParaRPr lang="es-ES" sz="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Aplicación Web para venta - compra -reparaciones de teléfonos móviles.</a:t>
            </a:r>
          </a:p>
          <a:p>
            <a:pPr algn="just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Aplicación Web basada en JAVA 21, TOMCAT/MAVEN y MARIADB como resultado de las practicas presenciales la primera Evaluación de 2º de DAM.</a:t>
            </a:r>
          </a:p>
          <a:p>
            <a:pPr algn="just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La aplicación tiene las siguientes funcionalidades(requisitos).</a:t>
            </a:r>
          </a:p>
          <a:p>
            <a:pPr algn="just"/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Funcionalidades/requisitos básicas(5/5):</a:t>
            </a:r>
          </a:p>
          <a:p>
            <a:pPr algn="just"/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Se han diseñado e implementado una base de datos relacional con </a:t>
            </a:r>
            <a:r>
              <a:rPr lang="es-E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tablas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(USERS, SUPPLIERS, PRODUCTS, ORDERS).</a:t>
            </a:r>
          </a:p>
          <a:p>
            <a:pPr algn="just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CRUD completo de 3 Tablas(USERS,SUPPLIERS, PRODUCTS).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Base de datos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Diseña el modelo Entidad-Relación, prepara el modelo relacional y escribe el script SQL que permitirá crear la estructura de tablas que formará la base de datos del proyecto.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ES" sz="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Funcionalidad (Listado y detalle)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La aplicación web debe listar el contenido de un par de tablas y visualizar los detalles de cada registro cuando se haga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click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sobre ellos. Se deberá maquetar utilizando HTML + CSS para presentar correctamente el contenido.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ES" sz="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Funcionalidad (Registro y Borrado)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Se podrá registrar y eliminar información de un par de tablas (maquetando también con HTML + CSS) a través de un formulario.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Inglés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Traduce todos los textos de la aplicación web para que ésta se muestre completamente en inglés.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GitHub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Se añadirá un fichero README con la información del proyecto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asi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como las instrucciones para su puesta en marcha 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</a:p>
          <a:p>
            <a:pPr algn="just"/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Otras Funcionalidades:</a:t>
            </a:r>
          </a:p>
          <a:p>
            <a:pPr algn="just"/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ES" sz="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Funcionalidad (modificar)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Se podrá modificar la información de cualquier elemento desde su vista detalle.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ES" sz="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Funcionalidad (búsqueda)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Modifica la web para que los usuarios puedan realizar algún tipo de búsqueda o filtrado sobre los listados de datos.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ES" sz="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Funcionalidad (relaciones)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Implementa funcionalidades en la web que permitan establecer relaciones entre datos de diferentes tablas.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ES" sz="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Funcionalidad (</a:t>
            </a:r>
            <a:r>
              <a:rPr lang="es-ES" sz="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Javascript</a:t>
            </a:r>
            <a:r>
              <a:rPr lang="es-ES" sz="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Utiliza Ajax para ejecutar de forma asíncrona alguna acción como registrar, eliminar o modificar algún elemento de la misma.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ES" sz="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Diseño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Utiliza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bootstrap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para realizar la maquetación de la web.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ES" sz="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Diseño responsive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Realiza una maquetación responsive de la web de forma que esta sea capaz de adaptarse tanto a dispositivos móviles como a desktop.</a:t>
            </a:r>
            <a:endParaRPr lang="es-ES" sz="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78CAD1-B531-84D4-5BA7-A6E7CCE3BEE7}"/>
              </a:ext>
            </a:extLst>
          </p:cNvPr>
          <p:cNvSpPr txBox="1"/>
          <p:nvPr/>
        </p:nvSpPr>
        <p:spPr>
          <a:xfrm>
            <a:off x="6286962" y="3635038"/>
            <a:ext cx="2598420" cy="2400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id INT AUTO_INCREMENT PRIMARY KEY,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VARCHAR(100),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email VARCHAR(100),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BIGINT,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VARCHAR(100),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birth_date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DATE,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role VARCHAR(100),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VARCHAR(100) NOT NULL UNIQUE,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VARCHAR(200)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s-E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id INT AUTO_INCREMENT PRIMARY KEY,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supplier_name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VARCHAR(50),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tel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VARCHAR(18),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VARCHAR(50),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zip_code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VARCHAR(5),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VARCHAR(50),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country VARCHAR(50),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VARCHAR(50),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email VARCHAR(50)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s-E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35E139D-4803-A8EB-F844-F24A8279C605}"/>
              </a:ext>
            </a:extLst>
          </p:cNvPr>
          <p:cNvSpPr txBox="1"/>
          <p:nvPr/>
        </p:nvSpPr>
        <p:spPr>
          <a:xfrm>
            <a:off x="9149080" y="3635038"/>
            <a:ext cx="2441564" cy="240065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id INT AUTO_INCREMENT PRIMARY KEY,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id_supplier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INT,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product_name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VARCHAR(50),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VARCHAR(150),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sale_price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DECIMAL(9,2),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stocks_units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BOOLEAN,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VARCHAR(100),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release_date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DATE,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product_status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VARCHAR(100),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FOREIGN KEY (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id_supplier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) REFERENCES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(id) ON DELETE CASCADE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id INT AUTO_INCREMENT PRIMARY KEY,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id_user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INT,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id_product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INT,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order_date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DATE,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total_price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DECIMAL(9,2),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VARCHAR(100),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notes VARCHAR(400),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FOREIGN KEY (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id_product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) REFERENCES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(id) ON DELETE CASCADE,</a:t>
            </a:r>
          </a:p>
          <a:p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FOREIGN KEY (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id_user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) REFERENCES </a:t>
            </a:r>
            <a:r>
              <a:rPr lang="es-ES" sz="60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(id) ON DELETE CASCADE</a:t>
            </a:r>
          </a:p>
        </p:txBody>
      </p:sp>
    </p:spTree>
    <p:extLst>
      <p:ext uri="{BB962C8B-B14F-4D97-AF65-F5344CB8AC3E}">
        <p14:creationId xmlns:p14="http://schemas.microsoft.com/office/powerpoint/2010/main" val="173206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EA7822ED-1130-2EC3-D5BB-A8CB9E0AC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96" y="1313497"/>
            <a:ext cx="9763893" cy="3477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Puesta en marcha..</a:t>
            </a:r>
            <a:endParaRPr lang="es-ES" b="0" i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pPr algn="l">
              <a:spcAft>
                <a:spcPts val="1200"/>
              </a:spcAft>
              <a:buNone/>
            </a:pP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Para ello se ha construido la base de datos con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MariaDB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. Se ha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dockerizado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 el uso de la BD para una mayor flexibilidad a la hora de realizar pruebas.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IMPORTANTE: las imágenes se suben a la carpeta /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webapps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phoneshop_images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 en el directorio local donde este instalado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tomcat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, hay que crearla inicialmente y poner la imagen no_image.jpg para que se puedan visualizar directamente los registros iniciales. Dicha imagen esta en el directorio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docs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 del repositorio. En dicho repositorio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tambien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 hay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documentacion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 de la estructura de la Base de datos y su esquema relacional y los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scripst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 iniciales de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creacion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 y registros iniciales de la base de dato. Dichos Scripts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tambien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 se encuentran como parte del código en la carpeta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db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 del proyecto. Dicho script lo utiliza el para generar la base de datos cada vez que se realiza ejecutando la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docker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compose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 -f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docker-compose.dev.yaml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 up -d , levantando así un contenedor de pruebas.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Nos hemos vasado en el servidor de aplicaciones APACHE TOMCAT v9.0.x, así como en la versión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Temurin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 21.0.7 del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jdk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 de JAVA. También sugerimos la instalación de APACHE MAVEN 3.9.6 o superior. Para iniciar la aplicación, una vez creada la BD con el contenedor y su script inicial suministrado, basta con realizar un despliegue habitual. Para iniciar la aplicación ejecutamos en consola la siguiente instrucción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mvn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clean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 tomcat7:deploy 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Nos vamos a un navegador y ponemos la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direccion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.. </a:t>
            </a:r>
            <a:r>
              <a:rPr lang="es-ES" sz="1000" b="0" i="0" u="sng" dirty="0">
                <a:solidFill>
                  <a:srgbClr val="0969DA"/>
                </a:solidFill>
                <a:effectLst/>
                <a:latin typeface="-apple-system"/>
                <a:hlinkClick r:id="rId2"/>
              </a:rPr>
              <a:t>http://localhost:8080/phone_shop/</a:t>
            </a:r>
            <a:endParaRPr lang="es-ES" sz="1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None/>
            </a:pP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Es aquí donde se visualiza nuestro aplicativo en el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frontend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, y donde ya podemos empezar a operar en la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aplicacion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. Lo primero que hay que realizar es registrarse como un usuario. Si queremos ver la s funcionalidades del administrador tenemos tres usuarios ya creados para ello: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username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alvaro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 ,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password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: a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username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alessia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password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: a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username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: miguel,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password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: m Desde estos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ussuarios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 se puede realizar toda la operativa de la aplicación web.</a:t>
            </a:r>
          </a:p>
          <a:p>
            <a:pPr algn="l"/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También se ha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dockerizado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 por completo el proyecto, realizando un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docker-comopose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 en el que hay una imagen de la BD y de la aplicación, corriendo en el equipo sin necesidad de tener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maven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tomcat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 ni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mariadb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 instalados, simplemente hay que ejecutar el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docker-compose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 ya preparado, por lo que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unico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 que se tiene que tener instalado es el </a:t>
            </a:r>
            <a:r>
              <a:rPr lang="es-ES" sz="1000" b="0" i="0" dirty="0" err="1">
                <a:solidFill>
                  <a:srgbClr val="1F2328"/>
                </a:solidFill>
                <a:effectLst/>
                <a:latin typeface="-apple-system"/>
              </a:rPr>
              <a:t>docker</a:t>
            </a:r>
            <a:r>
              <a:rPr lang="es-ES" sz="1000" b="0" i="0" dirty="0">
                <a:solidFill>
                  <a:srgbClr val="1F2328"/>
                </a:solidFill>
                <a:effectLst/>
                <a:latin typeface="-apple-system"/>
              </a:rPr>
              <a:t>-desktop.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186A8F-387A-0FF6-4D32-823A93AFD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66" y="2709190"/>
            <a:ext cx="986747" cy="104747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59CB764-AD64-3495-D3A7-8093961CF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366" y="4081463"/>
            <a:ext cx="1007675" cy="8181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E92DD0E-28B9-F984-A641-DFA057EB0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138" y="1313497"/>
            <a:ext cx="942975" cy="10001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558BD37-131C-209B-7F93-12553FF0E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2639" y="121572"/>
            <a:ext cx="1752601" cy="104043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44E49D1-142F-B42E-674D-A07865842A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9130" y="121420"/>
            <a:ext cx="3550231" cy="104058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997FB7E-904F-0799-746B-B2D870511B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0995" y="121420"/>
            <a:ext cx="2185229" cy="104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EDAA3D01-606A-FC6C-120B-4BB3FD04527E}"/>
              </a:ext>
            </a:extLst>
          </p:cNvPr>
          <p:cNvSpPr/>
          <p:nvPr/>
        </p:nvSpPr>
        <p:spPr>
          <a:xfrm>
            <a:off x="7974550" y="167726"/>
            <a:ext cx="268971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43048C9-B6D9-F96C-96F5-A187417BE67A}"/>
              </a:ext>
            </a:extLst>
          </p:cNvPr>
          <p:cNvCxnSpPr>
            <a:cxnSpLocks/>
          </p:cNvCxnSpPr>
          <p:nvPr/>
        </p:nvCxnSpPr>
        <p:spPr>
          <a:xfrm>
            <a:off x="6096000" y="167726"/>
            <a:ext cx="0" cy="617202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E63BE94-4606-C2C6-1A6B-7C575F94007C}"/>
              </a:ext>
            </a:extLst>
          </p:cNvPr>
          <p:cNvSpPr/>
          <p:nvPr/>
        </p:nvSpPr>
        <p:spPr>
          <a:xfrm>
            <a:off x="1527737" y="207890"/>
            <a:ext cx="268971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US</a:t>
            </a:r>
            <a:r>
              <a:rPr lang="es-E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DB923C-86AB-3784-F53F-4FA37C1A0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57" y="1417320"/>
            <a:ext cx="3684274" cy="18059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077D14B-9554-EA9E-8144-BA2938303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270" y="1404184"/>
            <a:ext cx="3741418" cy="18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284</TotalTime>
  <Words>1105</Words>
  <Application>Microsoft Office PowerPoint</Application>
  <PresentationFormat>Panorámica</PresentationFormat>
  <Paragraphs>81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Gill Sans MT</vt:lpstr>
      <vt:lpstr>Times New Roman</vt:lpstr>
      <vt:lpstr>Galería</vt:lpstr>
      <vt:lpstr>Phone-SHop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Angel Rubio Ibor</dc:creator>
  <cp:lastModifiedBy>Miguel Angel Rubio Ibor</cp:lastModifiedBy>
  <cp:revision>10</cp:revision>
  <dcterms:created xsi:type="dcterms:W3CDTF">2025-02-01T10:13:38Z</dcterms:created>
  <dcterms:modified xsi:type="dcterms:W3CDTF">2025-05-17T15:18:51Z</dcterms:modified>
</cp:coreProperties>
</file>