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34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A02E-F156-4280-9EFE-F9A71E7650D4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319DF-3CAB-447E-B354-609F48F77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6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QuickSight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released (2015) BI tool to easily and quickly gain business insight from data </a:t>
            </a:r>
          </a:p>
          <a:p>
            <a:r>
              <a:rPr lang="en-US" dirty="0"/>
              <a:t>Easily create visualizations </a:t>
            </a:r>
          </a:p>
          <a:p>
            <a:r>
              <a:rPr lang="en-US" dirty="0"/>
              <a:t>Do ad-hoc analysis</a:t>
            </a:r>
          </a:p>
          <a:p>
            <a:r>
              <a:rPr lang="en-US" dirty="0"/>
              <a:t>Gain insight from large data sets quickly with SPICE</a:t>
            </a:r>
          </a:p>
        </p:txBody>
      </p:sp>
    </p:spTree>
    <p:extLst>
      <p:ext uri="{BB962C8B-B14F-4D97-AF65-F5344CB8AC3E}">
        <p14:creationId xmlns:p14="http://schemas.microsoft.com/office/powerpoint/2010/main" val="49147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QuickSight</a:t>
            </a:r>
            <a:r>
              <a:rPr lang="en-US" dirty="0"/>
              <a:t> connects to a variety of data sources:</a:t>
            </a:r>
          </a:p>
          <a:p>
            <a:pPr lvl="1"/>
            <a:r>
              <a:rPr lang="en-US" dirty="0"/>
              <a:t>CSV or excel files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/>
              <a:t>Aurora</a:t>
            </a:r>
          </a:p>
          <a:p>
            <a:pPr lvl="1"/>
            <a:r>
              <a:rPr lang="en-US" dirty="0"/>
              <a:t>Athena</a:t>
            </a:r>
          </a:p>
          <a:p>
            <a:pPr lvl="1"/>
            <a:r>
              <a:rPr lang="en-US" dirty="0"/>
              <a:t>SQL Server, MySQL and PostgreSQL</a:t>
            </a:r>
          </a:p>
          <a:p>
            <a:pPr lvl="1"/>
            <a:r>
              <a:rPr lang="en-US" dirty="0"/>
              <a:t>In the near future </a:t>
            </a:r>
            <a:r>
              <a:rPr lang="en-US" dirty="0" err="1"/>
              <a:t>QuickSight</a:t>
            </a:r>
            <a:r>
              <a:rPr lang="en-US" dirty="0"/>
              <a:t> will also connect to EMR, </a:t>
            </a:r>
            <a:r>
              <a:rPr lang="en-US" dirty="0" err="1"/>
              <a:t>DynamoDB</a:t>
            </a:r>
            <a:r>
              <a:rPr lang="en-US" dirty="0"/>
              <a:t> and Kinesis</a:t>
            </a:r>
          </a:p>
        </p:txBody>
      </p:sp>
    </p:spTree>
    <p:extLst>
      <p:ext uri="{BB962C8B-B14F-4D97-AF65-F5344CB8AC3E}">
        <p14:creationId xmlns:p14="http://schemas.microsoft.com/office/powerpoint/2010/main" val="33314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in </a:t>
            </a:r>
            <a:r>
              <a:rPr lang="en-US" dirty="0" err="1"/>
              <a:t>QuickSight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your desired data into a data set within </a:t>
            </a:r>
            <a:r>
              <a:rPr lang="en-US" dirty="0" err="1"/>
              <a:t>QuickSight</a:t>
            </a:r>
            <a:r>
              <a:rPr lang="en-US" dirty="0"/>
              <a:t> with no need to re-prepare the data for each analysis you do</a:t>
            </a:r>
          </a:p>
          <a:p>
            <a:r>
              <a:rPr lang="en-US" dirty="0" err="1"/>
              <a:t>QuickSight</a:t>
            </a:r>
            <a:r>
              <a:rPr lang="en-US" dirty="0"/>
              <a:t> allows some data manipulation of data sets:</a:t>
            </a:r>
          </a:p>
          <a:p>
            <a:pPr lvl="1"/>
            <a:r>
              <a:rPr lang="en-US" dirty="0"/>
              <a:t>Rename fields</a:t>
            </a:r>
          </a:p>
          <a:p>
            <a:pPr lvl="1"/>
            <a:r>
              <a:rPr lang="en-US" dirty="0"/>
              <a:t>Change data types</a:t>
            </a:r>
          </a:p>
          <a:p>
            <a:pPr lvl="1"/>
            <a:r>
              <a:rPr lang="en-US" dirty="0"/>
              <a:t>Create calculated fields</a:t>
            </a:r>
          </a:p>
          <a:p>
            <a:pPr lvl="1"/>
            <a:r>
              <a:rPr lang="en-US" dirty="0"/>
              <a:t>Apply filters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5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simple drag and drop UI to create charts and dashboards</a:t>
            </a:r>
          </a:p>
          <a:p>
            <a:pPr lvl="1"/>
            <a:r>
              <a:rPr lang="en-US" dirty="0"/>
              <a:t>Create bar charts, line graphs, area charts, scatter plots, heat maps, pie graphs, tree maps and pivot tables</a:t>
            </a:r>
          </a:p>
          <a:p>
            <a:pPr lvl="1"/>
            <a:r>
              <a:rPr lang="en-US" dirty="0"/>
              <a:t>Gain quick insights from charts</a:t>
            </a:r>
          </a:p>
          <a:p>
            <a:r>
              <a:rPr lang="en-US" dirty="0"/>
              <a:t>Visualizations are accessible from any browser or compatible mobile device</a:t>
            </a:r>
          </a:p>
          <a:p>
            <a:r>
              <a:rPr lang="en-US" dirty="0"/>
              <a:t>Auto Graph</a:t>
            </a:r>
          </a:p>
          <a:p>
            <a:pPr lvl="1"/>
            <a:r>
              <a:rPr lang="en-US" dirty="0"/>
              <a:t>Built-in suggestion engine to recommend visualizations based on your data</a:t>
            </a:r>
          </a:p>
          <a:p>
            <a:pPr lvl="1"/>
            <a:r>
              <a:rPr lang="en-US" dirty="0"/>
              <a:t>The algorithm learns which charts best match your needs and preferences</a:t>
            </a:r>
          </a:p>
          <a:p>
            <a:pPr lvl="1"/>
            <a:r>
              <a:rPr lang="en-US" dirty="0"/>
              <a:t>Offers choices of the most appropriate graph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2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analyses with interactive stories</a:t>
            </a:r>
          </a:p>
          <a:p>
            <a:r>
              <a:rPr lang="en-US" dirty="0"/>
              <a:t>Combine your visualizations into dashboards</a:t>
            </a:r>
          </a:p>
          <a:p>
            <a:r>
              <a:rPr lang="en-US" dirty="0"/>
              <a:t>Secure sharing with coworkers </a:t>
            </a:r>
          </a:p>
        </p:txBody>
      </p:sp>
    </p:spTree>
    <p:extLst>
      <p:ext uri="{BB962C8B-B14F-4D97-AF65-F5344CB8AC3E}">
        <p14:creationId xmlns:p14="http://schemas.microsoft.com/office/powerpoint/2010/main" val="411463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Super-fast, Parallel, In-memory, Calculation Engine</a:t>
            </a:r>
          </a:p>
          <a:p>
            <a:r>
              <a:rPr lang="en-US" dirty="0"/>
              <a:t>Works in the cloud for fast data processing</a:t>
            </a:r>
          </a:p>
          <a:p>
            <a:r>
              <a:rPr lang="en-US" dirty="0"/>
              <a:t>Uses columnar storage, in-memory technologies, machine code generation, and data compression to allow rapid responses to interactive queries on large datasets</a:t>
            </a:r>
          </a:p>
          <a:p>
            <a:r>
              <a:rPr lang="en-US" dirty="0"/>
              <a:t>Automatically replicates data</a:t>
            </a:r>
          </a:p>
          <a:p>
            <a:r>
              <a:rPr lang="en-US" dirty="0"/>
              <a:t>Many users can perform analysis simultaneously across data sources</a:t>
            </a:r>
          </a:p>
        </p:txBody>
      </p:sp>
    </p:spTree>
    <p:extLst>
      <p:ext uri="{BB962C8B-B14F-4D97-AF65-F5344CB8AC3E}">
        <p14:creationId xmlns:p14="http://schemas.microsoft.com/office/powerpoint/2010/main" val="17740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pricing with the option of monthly</a:t>
            </a:r>
          </a:p>
          <a:p>
            <a:r>
              <a:rPr lang="en-US" dirty="0"/>
              <a:t>Price is calculated per user per month</a:t>
            </a:r>
          </a:p>
          <a:p>
            <a:r>
              <a:rPr lang="en-US" dirty="0"/>
              <a:t>Affordable cost with no maintenance fees, infrastructure management, or hardware purchases</a:t>
            </a:r>
          </a:p>
        </p:txBody>
      </p:sp>
    </p:spTree>
    <p:extLst>
      <p:ext uri="{BB962C8B-B14F-4D97-AF65-F5344CB8AC3E}">
        <p14:creationId xmlns:p14="http://schemas.microsoft.com/office/powerpoint/2010/main" val="233186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plans to allow integration of </a:t>
            </a:r>
            <a:r>
              <a:rPr lang="en-US" dirty="0" err="1"/>
              <a:t>QuickSight</a:t>
            </a:r>
            <a:r>
              <a:rPr lang="en-US" dirty="0"/>
              <a:t> with the following BI tools: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/>
              <a:t>TIBCO</a:t>
            </a:r>
          </a:p>
          <a:p>
            <a:pPr lvl="1"/>
            <a:r>
              <a:rPr lang="en-US" dirty="0"/>
              <a:t>Domo</a:t>
            </a:r>
          </a:p>
          <a:p>
            <a:pPr lvl="1"/>
            <a:r>
              <a:rPr lang="en-US" dirty="0" err="1"/>
              <a:t>Qlik</a:t>
            </a:r>
            <a:endParaRPr lang="en-US" dirty="0"/>
          </a:p>
          <a:p>
            <a:r>
              <a:rPr lang="en-US" dirty="0"/>
              <a:t>In the near future Android devices will be able to access </a:t>
            </a:r>
            <a:r>
              <a:rPr lang="en-US" dirty="0" err="1"/>
              <a:t>QuickSight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4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331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QuickSight</vt:lpstr>
      <vt:lpstr>QuickSight Overview</vt:lpstr>
      <vt:lpstr>Database Connection</vt:lpstr>
      <vt:lpstr>Using Data in QuickSight</vt:lpstr>
      <vt:lpstr>Visualization</vt:lpstr>
      <vt:lpstr>Stories</vt:lpstr>
      <vt:lpstr>SPICE</vt:lpstr>
      <vt:lpstr>Pricing</vt:lpstr>
      <vt:lpstr>Future Capabilities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QuickSight</dc:title>
  <dc:creator>Brittany Hayes</dc:creator>
  <cp:lastModifiedBy>Brittany Hayes</cp:lastModifiedBy>
  <cp:revision>10</cp:revision>
  <dcterms:created xsi:type="dcterms:W3CDTF">2017-04-06T19:07:42Z</dcterms:created>
  <dcterms:modified xsi:type="dcterms:W3CDTF">2017-04-06T23:49:11Z</dcterms:modified>
</cp:coreProperties>
</file>