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png&amp;ehk=5KRCJSsM"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266" r:id="rId2"/>
    <p:sldId id="267" r:id="rId3"/>
    <p:sldId id="268" r:id="rId4"/>
    <p:sldId id="269" r:id="rId5"/>
    <p:sldId id="270" r:id="rId6"/>
    <p:sldId id="271" r:id="rId7"/>
    <p:sldId id="272" r:id="rId8"/>
    <p:sldId id="273" r:id="rId9"/>
    <p:sldId id="274" r:id="rId10"/>
    <p:sldId id="27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3975" autoAdjust="0"/>
  </p:normalViewPr>
  <p:slideViewPr>
    <p:cSldViewPr snapToGrid="0">
      <p:cViewPr varScale="1">
        <p:scale>
          <a:sx n="69" d="100"/>
          <a:sy n="69" d="100"/>
        </p:scale>
        <p:origin x="1157"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DB006B9-E192-4784-9DD5-2FEB054795CA}" type="datetimeFigureOut">
              <a:rPr lang="en-US" smtClean="0"/>
              <a:t>4/11/2017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C11519-0437-43C6-8281-0C8ACADFC56B}" type="slidenum">
              <a:rPr lang="en-US" smtClean="0"/>
              <a:t>‹#›</a:t>
            </a:fld>
            <a:endParaRPr lang="en-US"/>
          </a:p>
        </p:txBody>
      </p:sp>
    </p:spTree>
    <p:extLst>
      <p:ext uri="{BB962C8B-B14F-4D97-AF65-F5344CB8AC3E}">
        <p14:creationId xmlns:p14="http://schemas.microsoft.com/office/powerpoint/2010/main" val="35966659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Shape 6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6" name="Shape 6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37759504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baseline="0" dirty="0"/>
          </a:p>
        </p:txBody>
      </p:sp>
    </p:spTree>
    <p:extLst>
      <p:ext uri="{BB962C8B-B14F-4D97-AF65-F5344CB8AC3E}">
        <p14:creationId xmlns:p14="http://schemas.microsoft.com/office/powerpoint/2010/main" val="23145918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Amazon </a:t>
            </a:r>
            <a:r>
              <a:rPr lang="en-US" dirty="0" err="1"/>
              <a:t>QuickSight</a:t>
            </a:r>
            <a:r>
              <a:rPr lang="en-US" dirty="0"/>
              <a:t> is a business</a:t>
            </a:r>
            <a:r>
              <a:rPr lang="en-US" baseline="0" dirty="0"/>
              <a:t> intelligence tool designed for fast analysis on very large data. </a:t>
            </a:r>
            <a:r>
              <a:rPr lang="en-US" baseline="0" dirty="0" err="1"/>
              <a:t>QuickSight</a:t>
            </a:r>
            <a:r>
              <a:rPr lang="en-US" baseline="0" dirty="0"/>
              <a:t> facilitates the creation of visuals with a simple UI, allowing anyone to easily create visualizations and share them with others in their organization. It has powerful data processing power in SPICE, which will be discussed later. Overall, this is a helpful tool for anyone using large data sets, especially for managers or those less experienced in analytics.</a:t>
            </a:r>
            <a:endParaRPr lang="en-US" dirty="0"/>
          </a:p>
          <a:p>
            <a:endParaRPr lang="en-US" baseline="0" dirty="0"/>
          </a:p>
        </p:txBody>
      </p:sp>
    </p:spTree>
    <p:extLst>
      <p:ext uri="{BB962C8B-B14F-4D97-AF65-F5344CB8AC3E}">
        <p14:creationId xmlns:p14="http://schemas.microsoft.com/office/powerpoint/2010/main" val="33252021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err="1"/>
              <a:t>QuickSight</a:t>
            </a:r>
            <a:r>
              <a:rPr lang="en-US" dirty="0"/>
              <a:t> is able</a:t>
            </a:r>
            <a:r>
              <a:rPr lang="en-US" baseline="0" dirty="0"/>
              <a:t> to draw data from a variety of sources, including CSV or excel files, MySQL, and SQL Server. It can also connect to various AWS data storage services including Redshift, RDS, Aurora and Athena. </a:t>
            </a:r>
            <a:r>
              <a:rPr lang="en-US" baseline="0" dirty="0" err="1"/>
              <a:t>QuickSight</a:t>
            </a:r>
            <a:r>
              <a:rPr lang="en-US" baseline="0" dirty="0"/>
              <a:t> documentation seems to promise future compatibility with even more data sources such as EMR and Kinesis.</a:t>
            </a:r>
            <a:endParaRPr lang="en-US" dirty="0"/>
          </a:p>
          <a:p>
            <a:endParaRPr lang="en-US" baseline="0" dirty="0"/>
          </a:p>
        </p:txBody>
      </p:sp>
    </p:spTree>
    <p:extLst>
      <p:ext uri="{BB962C8B-B14F-4D97-AF65-F5344CB8AC3E}">
        <p14:creationId xmlns:p14="http://schemas.microsoft.com/office/powerpoint/2010/main" val="11503590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Data</a:t>
            </a:r>
            <a:r>
              <a:rPr lang="en-US" baseline="0" dirty="0"/>
              <a:t> is imported into </a:t>
            </a:r>
            <a:r>
              <a:rPr lang="en-US" baseline="0" dirty="0" err="1"/>
              <a:t>QuickSight</a:t>
            </a:r>
            <a:r>
              <a:rPr lang="en-US" baseline="0" dirty="0"/>
              <a:t> as a data set, and once your data set is created, there is no need to re-prepare the data for future analyses. Some data manipulation is available in this tool, such as filtering, joining, or renaming data. Also, within your data set you can change data types and create calculated fields. All of these features allow the user to manipulate the data to gain insight without altering the structure of the original data they pulled in. The filtering tool is especially useful in creating visualizations for specific areas, for example: looking only at sales made in December.</a:t>
            </a:r>
            <a:endParaRPr lang="en-US" dirty="0"/>
          </a:p>
          <a:p>
            <a:endParaRPr lang="en-US" baseline="0" dirty="0"/>
          </a:p>
        </p:txBody>
      </p:sp>
    </p:spTree>
    <p:extLst>
      <p:ext uri="{BB962C8B-B14F-4D97-AF65-F5344CB8AC3E}">
        <p14:creationId xmlns:p14="http://schemas.microsoft.com/office/powerpoint/2010/main" val="31383062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simple UI is</a:t>
            </a:r>
            <a:r>
              <a:rPr lang="en-US" baseline="0" dirty="0"/>
              <a:t> easy to learn, and </a:t>
            </a:r>
            <a:r>
              <a:rPr lang="en-US" baseline="0" dirty="0" err="1"/>
              <a:t>QuickSight</a:t>
            </a:r>
            <a:r>
              <a:rPr lang="en-US" baseline="0" dirty="0"/>
              <a:t> offers some helpful tutorial videos and example data to help you get started as well. The interface mostly involves selecting which features in the data you want to look at or dragging and dropping features into the Field Wells bar. Several common chart types are available, such as bar charts, line graphs, scatter plots, and pivot tables. One of the most interesting features of </a:t>
            </a:r>
            <a:r>
              <a:rPr lang="en-US" baseline="0" dirty="0" err="1"/>
              <a:t>QuickSight</a:t>
            </a:r>
            <a:r>
              <a:rPr lang="en-US" baseline="0" dirty="0"/>
              <a:t> is Auto Graph. Auto Graph is a built-in suggestion engine that automatically creates visualizations from your selected data features, offering recommended chart types.  Visualizations made in </a:t>
            </a:r>
            <a:r>
              <a:rPr lang="en-US" baseline="0" dirty="0" err="1"/>
              <a:t>QuickSight</a:t>
            </a:r>
            <a:r>
              <a:rPr lang="en-US" baseline="0" dirty="0"/>
              <a:t> are accessible from any browser or compatible mobile devices.</a:t>
            </a:r>
            <a:endParaRPr lang="en-US" dirty="0"/>
          </a:p>
          <a:p>
            <a:endParaRPr lang="en-US" baseline="0" dirty="0"/>
          </a:p>
        </p:txBody>
      </p:sp>
    </p:spTree>
    <p:extLst>
      <p:ext uri="{BB962C8B-B14F-4D97-AF65-F5344CB8AC3E}">
        <p14:creationId xmlns:p14="http://schemas.microsoft.com/office/powerpoint/2010/main" val="5425081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a:t>
            </a:r>
            <a:r>
              <a:rPr lang="en-US" baseline="0" dirty="0"/>
              <a:t> story</a:t>
            </a:r>
            <a:r>
              <a:rPr lang="en-US" dirty="0"/>
              <a:t> in </a:t>
            </a:r>
            <a:r>
              <a:rPr lang="en-US" dirty="0" err="1"/>
              <a:t>QuickSight</a:t>
            </a:r>
            <a:r>
              <a:rPr lang="en-US" dirty="0"/>
              <a:t> is</a:t>
            </a:r>
            <a:r>
              <a:rPr lang="en-US" baseline="0" dirty="0"/>
              <a:t> a</a:t>
            </a:r>
            <a:r>
              <a:rPr lang="en-US" dirty="0"/>
              <a:t> simple</a:t>
            </a:r>
            <a:r>
              <a:rPr lang="en-US" baseline="0" dirty="0"/>
              <a:t> format </a:t>
            </a:r>
            <a:r>
              <a:rPr lang="en-US" dirty="0"/>
              <a:t>to share interactive analyses within your</a:t>
            </a:r>
            <a:r>
              <a:rPr lang="en-US" baseline="0" dirty="0"/>
              <a:t> organization. You can combine your visualizations into dashboards and put your dashboards into stories and securely share them with coworkers or clients.</a:t>
            </a:r>
            <a:endParaRPr lang="en-US" dirty="0"/>
          </a:p>
          <a:p>
            <a:endParaRPr lang="en-US" baseline="0" dirty="0"/>
          </a:p>
        </p:txBody>
      </p:sp>
    </p:spTree>
    <p:extLst>
      <p:ext uri="{BB962C8B-B14F-4D97-AF65-F5344CB8AC3E}">
        <p14:creationId xmlns:p14="http://schemas.microsoft.com/office/powerpoint/2010/main" val="41442027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SPICE is the real</a:t>
            </a:r>
            <a:r>
              <a:rPr lang="en-US" baseline="0" dirty="0"/>
              <a:t> power behind </a:t>
            </a:r>
            <a:r>
              <a:rPr lang="en-US" baseline="0" dirty="0" err="1"/>
              <a:t>QuickSight</a:t>
            </a:r>
            <a:r>
              <a:rPr lang="en-US" baseline="0" dirty="0"/>
              <a:t>. SPICE stands for Super-fast Parallel In-memory Calculation Engine. Running in the cloud, SPICE can process huge amounts of data very quickly and automatically replicates your data to create a data set for </a:t>
            </a:r>
            <a:r>
              <a:rPr lang="en-US" baseline="0" dirty="0" err="1"/>
              <a:t>QuickSight</a:t>
            </a:r>
            <a:r>
              <a:rPr lang="en-US" baseline="0" dirty="0"/>
              <a:t>. This computational power allows many users to perform analyses simultaneously across shared data sources. Each user has access to the pooled SPICE capacity for their group, and each additional paid user increases the SPICE capacity by 10GB.  Additional SPICE capacity can be purchased as necessary and data sets can be deleted to free up extra capacity. </a:t>
            </a:r>
            <a:endParaRPr lang="en-US" dirty="0"/>
          </a:p>
          <a:p>
            <a:endParaRPr lang="en-US" baseline="0" dirty="0"/>
          </a:p>
        </p:txBody>
      </p:sp>
    </p:spTree>
    <p:extLst>
      <p:ext uri="{BB962C8B-B14F-4D97-AF65-F5344CB8AC3E}">
        <p14:creationId xmlns:p14="http://schemas.microsoft.com/office/powerpoint/2010/main" val="4125344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One</a:t>
            </a:r>
            <a:r>
              <a:rPr lang="en-US" baseline="0" dirty="0"/>
              <a:t> of the most appealing aspects of </a:t>
            </a:r>
            <a:r>
              <a:rPr lang="en-US" baseline="0" dirty="0" err="1"/>
              <a:t>QuickSight</a:t>
            </a:r>
            <a:r>
              <a:rPr lang="en-US" baseline="0" dirty="0"/>
              <a:t> is its pricing. </a:t>
            </a:r>
            <a:r>
              <a:rPr lang="en-US" dirty="0"/>
              <a:t>The</a:t>
            </a:r>
            <a:r>
              <a:rPr lang="en-US" baseline="0" dirty="0"/>
              <a:t> cost is very affordable, with no maintenance fees or hardware to purchase. Also, it is free to try for the first user in a group. Signing up does require an AWS account, which also offers a free trial period. </a:t>
            </a:r>
            <a:endParaRPr lang="en-US" dirty="0"/>
          </a:p>
          <a:p>
            <a:endParaRPr lang="en-US" baseline="0" dirty="0"/>
          </a:p>
        </p:txBody>
      </p:sp>
    </p:spTree>
    <p:extLst>
      <p:ext uri="{BB962C8B-B14F-4D97-AF65-F5344CB8AC3E}">
        <p14:creationId xmlns:p14="http://schemas.microsoft.com/office/powerpoint/2010/main" val="24196730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Some of the possible</a:t>
            </a:r>
            <a:r>
              <a:rPr lang="en-US" baseline="0" dirty="0"/>
              <a:t> future features of </a:t>
            </a:r>
            <a:r>
              <a:rPr lang="en-US" baseline="0" dirty="0" err="1"/>
              <a:t>QuickSight</a:t>
            </a:r>
            <a:r>
              <a:rPr lang="en-US" baseline="0" dirty="0"/>
              <a:t> include integration with other non-AWS BI tools such as Tableau and access on Android devices. If Tableau were integrated, </a:t>
            </a:r>
            <a:r>
              <a:rPr lang="en-US" baseline="0" dirty="0" err="1"/>
              <a:t>QuickSight</a:t>
            </a:r>
            <a:r>
              <a:rPr lang="en-US" baseline="0" dirty="0"/>
              <a:t> could quickly process your data and Tableau could be used to create detailed and customizable visualizations. In conclusion, </a:t>
            </a:r>
            <a:r>
              <a:rPr lang="en-US" baseline="0" dirty="0" err="1"/>
              <a:t>QuickSight</a:t>
            </a:r>
            <a:r>
              <a:rPr lang="en-US" baseline="0" dirty="0"/>
              <a:t> is very useful if you want to quickly produce simple visualizations from large data sets.</a:t>
            </a:r>
            <a:endParaRPr lang="en-US" dirty="0"/>
          </a:p>
          <a:p>
            <a:endParaRPr lang="en-US" baseline="0" dirty="0"/>
          </a:p>
        </p:txBody>
      </p:sp>
    </p:spTree>
    <p:extLst>
      <p:ext uri="{BB962C8B-B14F-4D97-AF65-F5344CB8AC3E}">
        <p14:creationId xmlns:p14="http://schemas.microsoft.com/office/powerpoint/2010/main" val="30559839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12" name="Freeform 6" title="Page Number Shape"/>
          <p:cNvSpPr/>
          <p:nvPr/>
        </p:nvSpPr>
        <p:spPr bwMode="auto">
          <a:xfrm>
            <a:off x="11784011" y="1189205"/>
            <a:ext cx="407988" cy="819151"/>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2"/>
          </a:solidFill>
          <a:ln w="0">
            <a:noFill/>
            <a:prstDash val="solid"/>
            <a:round/>
            <a:headEnd/>
            <a:tailEnd/>
          </a:ln>
        </p:spPr>
      </p:sp>
      <p:sp>
        <p:nvSpPr>
          <p:cNvPr id="2" name="Title 1"/>
          <p:cNvSpPr>
            <a:spLocks noGrp="1"/>
          </p:cNvSpPr>
          <p:nvPr>
            <p:ph type="ctrTitle"/>
          </p:nvPr>
        </p:nvSpPr>
        <p:spPr>
          <a:xfrm>
            <a:off x="1088913" y="1143294"/>
            <a:ext cx="7034363" cy="4268965"/>
          </a:xfrm>
        </p:spPr>
        <p:txBody>
          <a:bodyPr anchor="t">
            <a:normAutofit/>
          </a:bodyPr>
          <a:lstStyle>
            <a:lvl1pPr algn="l">
              <a:lnSpc>
                <a:spcPct val="85000"/>
              </a:lnSpc>
              <a:defRPr sz="77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1088913" y="5537925"/>
            <a:ext cx="7034363" cy="706355"/>
          </a:xfrm>
        </p:spPr>
        <p:txBody>
          <a:bodyPr>
            <a:normAutofit/>
          </a:bodyPr>
          <a:lstStyle>
            <a:lvl1pPr marL="0" indent="0" algn="l">
              <a:lnSpc>
                <a:spcPct val="114000"/>
              </a:lnSpc>
              <a:spcBef>
                <a:spcPts val="0"/>
              </a:spcBef>
              <a:buNone/>
              <a:defRPr sz="2000" b="0" i="1" baseline="0">
                <a:solidFill>
                  <a:schemeClr val="tx2"/>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88914" y="6314440"/>
            <a:ext cx="1596623" cy="365125"/>
          </a:xfrm>
        </p:spPr>
        <p:txBody>
          <a:bodyPr/>
          <a:lstStyle>
            <a:lvl1pPr algn="l">
              <a:defRPr sz="1200">
                <a:solidFill>
                  <a:schemeClr val="tx2"/>
                </a:solidFill>
              </a:defRPr>
            </a:lvl1pPr>
          </a:lstStyle>
          <a:p>
            <a:endParaRPr lang="en-US" dirty="0"/>
          </a:p>
        </p:txBody>
      </p:sp>
      <p:sp>
        <p:nvSpPr>
          <p:cNvPr id="5" name="Footer Placeholder 4"/>
          <p:cNvSpPr>
            <a:spLocks noGrp="1"/>
          </p:cNvSpPr>
          <p:nvPr>
            <p:ph type="ftr" sz="quarter" idx="11"/>
          </p:nvPr>
        </p:nvSpPr>
        <p:spPr>
          <a:xfrm>
            <a:off x="3000592" y="6314440"/>
            <a:ext cx="5122683" cy="365125"/>
          </a:xfrm>
        </p:spPr>
        <p:txBody>
          <a:bodyPr/>
          <a:lstStyle>
            <a:lvl1pPr algn="l">
              <a:defRPr b="0">
                <a:solidFill>
                  <a:schemeClr val="tx2"/>
                </a:solidFill>
              </a:defRPr>
            </a:lvl1pPr>
          </a:lstStyle>
          <a:p>
            <a:endParaRPr lang="en-US" dirty="0"/>
          </a:p>
        </p:txBody>
      </p:sp>
      <p:sp>
        <p:nvSpPr>
          <p:cNvPr id="6" name="Slide Number Placeholder 5"/>
          <p:cNvSpPr>
            <a:spLocks noGrp="1"/>
          </p:cNvSpPr>
          <p:nvPr>
            <p:ph type="sldNum" sz="quarter" idx="12"/>
          </p:nvPr>
        </p:nvSpPr>
        <p:spPr>
          <a:xfrm>
            <a:off x="11784011" y="1416216"/>
            <a:ext cx="407988" cy="365125"/>
          </a:xfrm>
        </p:spPr>
        <p:txBody>
          <a:bodyPr/>
          <a:lstStyle>
            <a:lvl1pPr algn="r">
              <a:defRPr>
                <a:solidFill>
                  <a:schemeClr val="bg2"/>
                </a:solidFill>
              </a:defRPr>
            </a:lvl1pPr>
          </a:lstStyle>
          <a:p>
            <a:fld id="{00000000-1234-1234-1234-123412341234}" type="slidenum">
              <a:rPr lang="en" sz="1333" smtClean="0">
                <a:solidFill>
                  <a:schemeClr val="dk2"/>
                </a:solidFill>
              </a:rPr>
              <a:pPr/>
              <a:t>‹#›</a:t>
            </a:fld>
            <a:endParaRPr lang="en" sz="1333">
              <a:solidFill>
                <a:schemeClr val="dk2"/>
              </a:solidFill>
            </a:endParaRPr>
          </a:p>
        </p:txBody>
      </p:sp>
      <p:cxnSp>
        <p:nvCxnSpPr>
          <p:cNvPr id="9" name="Straight Connector 8" title="Verticle Rule Line"/>
          <p:cNvCxnSpPr/>
          <p:nvPr/>
        </p:nvCxnSpPr>
        <p:spPr>
          <a:xfrm>
            <a:off x="773855" y="1257301"/>
            <a:ext cx="0" cy="560070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79019261"/>
      </p:ext>
    </p:extLst>
  </p:cSld>
  <p:clrMapOvr>
    <a:overrideClrMapping bg1="dk1" tx1="lt1" bg2="dk2" tx2="lt2" accent1="accent1" accent2="accent2" accent3="accent3" accent4="accent4" accent5="accent5" accent6="accent6" hlink="hlink" folHlink="folHlink"/>
  </p:clrMapOvr>
  <p:extLst mod="1">
    <p:ext uri="{DCECCB84-F9BA-43D5-87BE-67443E8EF086}">
      <p15:sldGuideLst xmlns:p15="http://schemas.microsoft.com/office/powerpoint/2012/main">
        <p15:guide id="1" orient="horz" pos="792">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5181601" y="640080"/>
            <a:ext cx="6248399" cy="558414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0000000-1234-1234-1234-123412341234}" type="slidenum">
              <a:rPr lang="en" sz="1333" smtClean="0">
                <a:solidFill>
                  <a:schemeClr val="dk2"/>
                </a:solidFill>
              </a:rPr>
              <a:pPr/>
              <a:t>‹#›</a:t>
            </a:fld>
            <a:endParaRPr lang="en" sz="1333">
              <a:solidFill>
                <a:schemeClr val="dk2"/>
              </a:solidFill>
            </a:endParaRPr>
          </a:p>
        </p:txBody>
      </p:sp>
    </p:spTree>
    <p:extLst>
      <p:ext uri="{BB962C8B-B14F-4D97-AF65-F5344CB8AC3E}">
        <p14:creationId xmlns:p14="http://schemas.microsoft.com/office/powerpoint/2010/main" val="4140321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2" name="Freeform 6" title="Page Number Shape"/>
          <p:cNvSpPr/>
          <p:nvPr/>
        </p:nvSpPr>
        <p:spPr bwMode="auto">
          <a:xfrm>
            <a:off x="11784011" y="5380581"/>
            <a:ext cx="407988" cy="819151"/>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rgbClr val="262626"/>
          </a:solidFill>
          <a:ln w="0">
            <a:noFill/>
            <a:prstDash val="solid"/>
            <a:round/>
            <a:headEnd/>
            <a:tailEnd/>
          </a:ln>
        </p:spPr>
      </p:sp>
      <p:sp>
        <p:nvSpPr>
          <p:cNvPr id="2" name="Vertical Title 1"/>
          <p:cNvSpPr>
            <a:spLocks noGrp="1"/>
          </p:cNvSpPr>
          <p:nvPr>
            <p:ph type="title" orient="vert"/>
          </p:nvPr>
        </p:nvSpPr>
        <p:spPr>
          <a:xfrm>
            <a:off x="7990766" y="642931"/>
            <a:ext cx="2446671" cy="4678107"/>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38201" y="642933"/>
            <a:ext cx="7070679" cy="467810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536187" y="5927132"/>
            <a:ext cx="3814856" cy="365125"/>
          </a:xfrm>
        </p:spPr>
        <p:txBody>
          <a:bodyPr/>
          <a:lstStyle/>
          <a:p>
            <a:endParaRPr lang="en-US" dirty="0"/>
          </a:p>
        </p:txBody>
      </p:sp>
      <p:sp>
        <p:nvSpPr>
          <p:cNvPr id="5" name="Footer Placeholder 4"/>
          <p:cNvSpPr>
            <a:spLocks noGrp="1"/>
          </p:cNvSpPr>
          <p:nvPr>
            <p:ph type="ftr" sz="quarter" idx="11"/>
          </p:nvPr>
        </p:nvSpPr>
        <p:spPr>
          <a:xfrm>
            <a:off x="6536187" y="6315950"/>
            <a:ext cx="3814856" cy="365125"/>
          </a:xfrm>
        </p:spPr>
        <p:txBody>
          <a:bodyPr/>
          <a:lstStyle/>
          <a:p>
            <a:endParaRPr lang="en-US" dirty="0"/>
          </a:p>
        </p:txBody>
      </p:sp>
      <p:sp>
        <p:nvSpPr>
          <p:cNvPr id="6" name="Slide Number Placeholder 5"/>
          <p:cNvSpPr>
            <a:spLocks noGrp="1"/>
          </p:cNvSpPr>
          <p:nvPr>
            <p:ph type="sldNum" sz="quarter" idx="12"/>
          </p:nvPr>
        </p:nvSpPr>
        <p:spPr>
          <a:xfrm>
            <a:off x="11784011" y="5607592"/>
            <a:ext cx="407988" cy="365125"/>
          </a:xfrm>
        </p:spPr>
        <p:txBody>
          <a:bodyPr/>
          <a:lstStyle/>
          <a:p>
            <a:fld id="{00000000-1234-1234-1234-123412341234}" type="slidenum">
              <a:rPr lang="en" sz="1333" smtClean="0">
                <a:solidFill>
                  <a:schemeClr val="dk2"/>
                </a:solidFill>
              </a:rPr>
              <a:pPr/>
              <a:t>‹#›</a:t>
            </a:fld>
            <a:endParaRPr lang="en" sz="1333">
              <a:solidFill>
                <a:schemeClr val="dk2"/>
              </a:solidFill>
            </a:endParaRPr>
          </a:p>
        </p:txBody>
      </p:sp>
      <p:cxnSp>
        <p:nvCxnSpPr>
          <p:cNvPr id="13" name="Straight Connector 12" title="Horizontal Rule Line"/>
          <p:cNvCxnSpPr/>
          <p:nvPr/>
        </p:nvCxnSpPr>
        <p:spPr>
          <a:xfrm>
            <a:off x="1" y="6199731"/>
            <a:ext cx="10260011"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8791072"/>
      </p:ext>
    </p:extLst>
  </p:cSld>
  <p:clrMapOvr>
    <a:masterClrMapping/>
  </p:clrMapOvr>
  <p:extLst mod="1">
    <p:ext uri="{DCECCB84-F9BA-43D5-87BE-67443E8EF086}">
      <p15:sldGuideLst xmlns:p15="http://schemas.microsoft.com/office/powerpoint/2012/main">
        <p15:guide id="1" pos="645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0000000-1234-1234-1234-123412341234}" type="slidenum">
              <a:rPr lang="en" sz="1333" smtClean="0">
                <a:solidFill>
                  <a:schemeClr val="dk2"/>
                </a:solidFill>
              </a:rPr>
              <a:pPr/>
              <a:t>‹#›</a:t>
            </a:fld>
            <a:endParaRPr lang="en" sz="1333">
              <a:solidFill>
                <a:schemeClr val="dk2"/>
              </a:solidFill>
            </a:endParaRPr>
          </a:p>
        </p:txBody>
      </p:sp>
    </p:spTree>
    <p:extLst>
      <p:ext uri="{BB962C8B-B14F-4D97-AF65-F5344CB8AC3E}">
        <p14:creationId xmlns:p14="http://schemas.microsoft.com/office/powerpoint/2010/main" val="483825325"/>
      </p:ext>
    </p:extLst>
  </p:cSld>
  <p:clrMapOvr>
    <a:overrideClrMapping bg1="dk1" tx1="lt1" bg2="dk2" tx2="lt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7" name="Freeform 6" title="Page Number Shape"/>
          <p:cNvSpPr/>
          <p:nvPr/>
        </p:nvSpPr>
        <p:spPr bwMode="auto">
          <a:xfrm>
            <a:off x="11784011" y="1393749"/>
            <a:ext cx="407988" cy="819151"/>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2" name="Title 1"/>
          <p:cNvSpPr>
            <a:spLocks noGrp="1"/>
          </p:cNvSpPr>
          <p:nvPr>
            <p:ph type="title"/>
          </p:nvPr>
        </p:nvSpPr>
        <p:spPr>
          <a:xfrm>
            <a:off x="1947674" y="2571724"/>
            <a:ext cx="8296655" cy="3286153"/>
          </a:xfrm>
        </p:spPr>
        <p:txBody>
          <a:bodyPr anchor="t">
            <a:normAutofit/>
          </a:bodyPr>
          <a:lstStyle>
            <a:lvl1pPr>
              <a:lnSpc>
                <a:spcPct val="85000"/>
              </a:lnSpc>
              <a:defRPr sz="7700" cap="all" baseline="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947673" y="1393749"/>
            <a:ext cx="8401429" cy="819151"/>
          </a:xfrm>
        </p:spPr>
        <p:txBody>
          <a:bodyPr anchor="ctr">
            <a:normAutofit/>
          </a:bodyPr>
          <a:lstStyle>
            <a:lvl1pPr marL="0" indent="0" algn="r">
              <a:lnSpc>
                <a:spcPct val="113000"/>
              </a:lnSpc>
              <a:spcBef>
                <a:spcPts val="0"/>
              </a:spcBef>
              <a:buNone/>
              <a:defRPr sz="2000" b="0" i="1" baseline="0">
                <a:solidFill>
                  <a:schemeClr val="tx1">
                    <a:lumMod val="85000"/>
                    <a:lumOff val="1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742955" y="6314440"/>
            <a:ext cx="1596623" cy="365125"/>
          </a:xfrm>
        </p:spPr>
        <p:txBody>
          <a:bodyPr/>
          <a:lstStyle>
            <a:lvl1pPr>
              <a:defRPr sz="1200">
                <a:solidFill>
                  <a:schemeClr val="tx1">
                    <a:lumMod val="85000"/>
                    <a:lumOff val="15000"/>
                  </a:schemeClr>
                </a:solidFill>
              </a:defRPr>
            </a:lvl1pPr>
          </a:lstStyle>
          <a:p>
            <a:endParaRPr lang="en-US" dirty="0"/>
          </a:p>
        </p:txBody>
      </p:sp>
      <p:sp>
        <p:nvSpPr>
          <p:cNvPr id="5" name="Footer Placeholder 4"/>
          <p:cNvSpPr>
            <a:spLocks noGrp="1"/>
          </p:cNvSpPr>
          <p:nvPr>
            <p:ph type="ftr" sz="quarter" idx="11"/>
          </p:nvPr>
        </p:nvSpPr>
        <p:spPr>
          <a:xfrm>
            <a:off x="1947673" y="6314440"/>
            <a:ext cx="6480227" cy="365125"/>
          </a:xfrm>
        </p:spPr>
        <p:txBody>
          <a:bodyPr/>
          <a:lstStyle>
            <a:lvl1pPr>
              <a:defRPr b="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11784011" y="1620760"/>
            <a:ext cx="407988" cy="365125"/>
          </a:xfrm>
        </p:spPr>
        <p:txBody>
          <a:bodyPr/>
          <a:lstStyle>
            <a:lvl1pPr>
              <a:defRPr>
                <a:solidFill>
                  <a:schemeClr val="bg2"/>
                </a:solidFill>
              </a:defRPr>
            </a:lvl1pPr>
          </a:lstStyle>
          <a:p>
            <a:fld id="{00000000-1234-1234-1234-123412341234}" type="slidenum">
              <a:rPr lang="en" sz="1333" smtClean="0">
                <a:solidFill>
                  <a:schemeClr val="dk2"/>
                </a:solidFill>
              </a:rPr>
              <a:pPr/>
              <a:t>‹#›</a:t>
            </a:fld>
            <a:endParaRPr lang="en" sz="1333">
              <a:solidFill>
                <a:schemeClr val="dk2"/>
              </a:solidFill>
            </a:endParaRPr>
          </a:p>
        </p:txBody>
      </p:sp>
      <p:cxnSp>
        <p:nvCxnSpPr>
          <p:cNvPr id="10" name="Straight Connector 9" title="Horizontal Rule Line"/>
          <p:cNvCxnSpPr/>
          <p:nvPr/>
        </p:nvCxnSpPr>
        <p:spPr>
          <a:xfrm flipH="1">
            <a:off x="2" y="6178167"/>
            <a:ext cx="10244327"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5509690"/>
      </p:ext>
    </p:extLst>
  </p:cSld>
  <p:clrMapOvr>
    <a:masterClrMapping/>
  </p:clrMapOvr>
  <p:extLst mod="1">
    <p:ext uri="{DCECCB84-F9BA-43D5-87BE-67443E8EF086}">
      <p15:sldGuideLst xmlns:p15="http://schemas.microsoft.com/office/powerpoint/2012/main">
        <p15:guide id="1" pos="6456">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181600" y="540628"/>
            <a:ext cx="6248400" cy="248894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81600" y="3712467"/>
            <a:ext cx="6248400" cy="24822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0000000-1234-1234-1234-123412341234}" type="slidenum">
              <a:rPr lang="en" sz="1333" smtClean="0">
                <a:solidFill>
                  <a:schemeClr val="dk2"/>
                </a:solidFill>
              </a:rPr>
              <a:pPr/>
              <a:t>‹#›</a:t>
            </a:fld>
            <a:endParaRPr lang="en" sz="1333">
              <a:solidFill>
                <a:schemeClr val="dk2"/>
              </a:solidFill>
            </a:endParaRPr>
          </a:p>
        </p:txBody>
      </p:sp>
    </p:spTree>
    <p:extLst>
      <p:ext uri="{BB962C8B-B14F-4D97-AF65-F5344CB8AC3E}">
        <p14:creationId xmlns:p14="http://schemas.microsoft.com/office/powerpoint/2010/main" val="18257501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62000" y="557784"/>
            <a:ext cx="3831336" cy="49560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5181600" y="558065"/>
            <a:ext cx="6245352" cy="914400"/>
          </a:xfrm>
        </p:spPr>
        <p:txBody>
          <a:bodyPr anchor="b">
            <a:normAutofit/>
          </a:bodyPr>
          <a:lstStyle>
            <a:lvl1pPr marL="0" indent="0">
              <a:lnSpc>
                <a:spcPct val="113000"/>
              </a:lnSpc>
              <a:spcBef>
                <a:spcPts val="0"/>
              </a:spcBef>
              <a:buNone/>
              <a:defRPr sz="2400" b="0" i="1" baseline="0">
                <a:solidFill>
                  <a:schemeClr val="tx1">
                    <a:lumMod val="85000"/>
                    <a:lumOff val="15000"/>
                  </a:schemeClr>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4" name="Content Placeholder 3"/>
          <p:cNvSpPr>
            <a:spLocks noGrp="1"/>
          </p:cNvSpPr>
          <p:nvPr>
            <p:ph sz="half" idx="2"/>
          </p:nvPr>
        </p:nvSpPr>
        <p:spPr>
          <a:xfrm>
            <a:off x="5181600" y="1526671"/>
            <a:ext cx="6245352" cy="175564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81600" y="3700827"/>
            <a:ext cx="6248400" cy="914400"/>
          </a:xfrm>
        </p:spPr>
        <p:txBody>
          <a:bodyPr anchor="b">
            <a:normAutofit/>
          </a:bodyPr>
          <a:lstStyle>
            <a:lvl1pPr marL="0" indent="0">
              <a:buNone/>
              <a:defRPr sz="2400" b="0" i="1" baseline="0">
                <a:solidFill>
                  <a:schemeClr val="tx1">
                    <a:lumMod val="85000"/>
                    <a:lumOff val="15000"/>
                  </a:schemeClr>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81600" y="4669432"/>
            <a:ext cx="6245352" cy="175564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00000000-1234-1234-1234-123412341234}" type="slidenum">
              <a:rPr lang="en" sz="1333" smtClean="0">
                <a:solidFill>
                  <a:schemeClr val="dk2"/>
                </a:solidFill>
              </a:rPr>
              <a:pPr/>
              <a:t>‹#›</a:t>
            </a:fld>
            <a:endParaRPr lang="en" sz="1333">
              <a:solidFill>
                <a:schemeClr val="dk2"/>
              </a:solidFill>
            </a:endParaRPr>
          </a:p>
        </p:txBody>
      </p:sp>
    </p:spTree>
    <p:extLst>
      <p:ext uri="{BB962C8B-B14F-4D97-AF65-F5344CB8AC3E}">
        <p14:creationId xmlns:p14="http://schemas.microsoft.com/office/powerpoint/2010/main" val="25493090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00000000-1234-1234-1234-123412341234}" type="slidenum">
              <a:rPr lang="en" sz="1333" smtClean="0">
                <a:solidFill>
                  <a:schemeClr val="dk2"/>
                </a:solidFill>
              </a:rPr>
              <a:pPr/>
              <a:t>‹#›</a:t>
            </a:fld>
            <a:endParaRPr lang="en" sz="1333">
              <a:solidFill>
                <a:schemeClr val="dk2"/>
              </a:solidFill>
            </a:endParaRPr>
          </a:p>
        </p:txBody>
      </p:sp>
    </p:spTree>
    <p:extLst>
      <p:ext uri="{BB962C8B-B14F-4D97-AF65-F5344CB8AC3E}">
        <p14:creationId xmlns:p14="http://schemas.microsoft.com/office/powerpoint/2010/main" val="30932159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00000000-1234-1234-1234-123412341234}" type="slidenum">
              <a:rPr lang="en" smtClean="0"/>
              <a:pPr/>
              <a:t>‹#›</a:t>
            </a:fld>
            <a:endParaRPr lang="en"/>
          </a:p>
        </p:txBody>
      </p:sp>
    </p:spTree>
    <p:extLst>
      <p:ext uri="{BB962C8B-B14F-4D97-AF65-F5344CB8AC3E}">
        <p14:creationId xmlns:p14="http://schemas.microsoft.com/office/powerpoint/2010/main" val="2250727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62000" y="555479"/>
            <a:ext cx="3838776" cy="1921023"/>
          </a:xfrm>
        </p:spPr>
        <p:txBody>
          <a:bodyPr anchor="t">
            <a:noAutofit/>
          </a:bodyPr>
          <a:lstStyle>
            <a:lvl1pPr>
              <a:lnSpc>
                <a:spcPct val="93000"/>
              </a:lnSpc>
              <a:defRPr sz="4000"/>
            </a:lvl1pPr>
          </a:lstStyle>
          <a:p>
            <a:r>
              <a:rPr lang="en-US"/>
              <a:t>Click to edit Master title style</a:t>
            </a:r>
            <a:endParaRPr lang="en-US" dirty="0"/>
          </a:p>
        </p:txBody>
      </p:sp>
      <p:sp>
        <p:nvSpPr>
          <p:cNvPr id="3" name="Content Placeholder 2"/>
          <p:cNvSpPr>
            <a:spLocks noGrp="1"/>
          </p:cNvSpPr>
          <p:nvPr>
            <p:ph idx="1"/>
          </p:nvPr>
        </p:nvSpPr>
        <p:spPr>
          <a:xfrm>
            <a:off x="5181600" y="564147"/>
            <a:ext cx="6248400" cy="5622644"/>
          </a:xfrm>
        </p:spPr>
        <p:txBody>
          <a:bodyPr/>
          <a:lstStyle>
            <a:lvl1pPr>
              <a:lnSpc>
                <a:spcPct val="112000"/>
              </a:lnSpc>
              <a:defRPr sz="2000"/>
            </a:lvl1pPr>
            <a:lvl2pPr>
              <a:lnSpc>
                <a:spcPct val="112000"/>
              </a:lnSpc>
              <a:defRPr sz="1800"/>
            </a:lvl2pPr>
            <a:lvl3pPr>
              <a:lnSpc>
                <a:spcPct val="112000"/>
              </a:lnSpc>
              <a:defRPr sz="1600"/>
            </a:lvl3pPr>
            <a:lvl4pPr>
              <a:lnSpc>
                <a:spcPct val="112000"/>
              </a:lnSpc>
              <a:defRPr sz="1400"/>
            </a:lvl4pPr>
            <a:lvl5pPr>
              <a:lnSpc>
                <a:spcPct val="112000"/>
              </a:lnSpc>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2000" y="2621513"/>
            <a:ext cx="3838776" cy="3239537"/>
          </a:xfrm>
        </p:spPr>
        <p:txBody>
          <a:bodyPr/>
          <a:lstStyle>
            <a:lvl1pPr marL="0" indent="0" algn="r">
              <a:lnSpc>
                <a:spcPct val="125000"/>
              </a:lnSpc>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0000000-1234-1234-1234-123412341234}" type="slidenum">
              <a:rPr lang="en" sz="1333" smtClean="0">
                <a:solidFill>
                  <a:schemeClr val="dk2"/>
                </a:solidFill>
              </a:rPr>
              <a:pPr/>
              <a:t>‹#›</a:t>
            </a:fld>
            <a:endParaRPr lang="en" sz="1333">
              <a:solidFill>
                <a:schemeClr val="dk2"/>
              </a:solidFill>
            </a:endParaRPr>
          </a:p>
        </p:txBody>
      </p:sp>
    </p:spTree>
    <p:extLst>
      <p:ext uri="{BB962C8B-B14F-4D97-AF65-F5344CB8AC3E}">
        <p14:creationId xmlns:p14="http://schemas.microsoft.com/office/powerpoint/2010/main" val="42868265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8952" y="557262"/>
            <a:ext cx="3840480" cy="1919239"/>
          </a:xfrm>
        </p:spPr>
        <p:txBody>
          <a:bodyPr anchor="t">
            <a:noAutofit/>
          </a:bodyPr>
          <a:lstStyle>
            <a:lvl1pPr>
              <a:lnSpc>
                <a:spcPct val="93000"/>
              </a:lnSpc>
              <a:defRPr sz="40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257800" y="2"/>
            <a:ext cx="6172200" cy="6857999"/>
          </a:xfrm>
        </p:spPr>
        <p:txBody>
          <a:bodyPr anchor="t"/>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758952" y="2621512"/>
            <a:ext cx="3840480" cy="3236976"/>
          </a:xfrm>
        </p:spPr>
        <p:txBody>
          <a:bodyPr/>
          <a:lstStyle>
            <a:lvl1pPr marL="0" indent="0" algn="r">
              <a:lnSpc>
                <a:spcPct val="125000"/>
              </a:lnSpc>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0000000-1234-1234-1234-123412341234}" type="slidenum">
              <a:rPr lang="en" sz="1333" smtClean="0">
                <a:solidFill>
                  <a:schemeClr val="dk2"/>
                </a:solidFill>
              </a:rPr>
              <a:pPr/>
              <a:t>‹#›</a:t>
            </a:fld>
            <a:endParaRPr lang="en" sz="1333">
              <a:solidFill>
                <a:schemeClr val="dk2"/>
              </a:solidFill>
            </a:endParaRPr>
          </a:p>
        </p:txBody>
      </p:sp>
    </p:spTree>
    <p:extLst>
      <p:ext uri="{BB962C8B-B14F-4D97-AF65-F5344CB8AC3E}">
        <p14:creationId xmlns:p14="http://schemas.microsoft.com/office/powerpoint/2010/main" val="27442115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0" name="Freeform 6" title="Page Number Shape"/>
          <p:cNvSpPr/>
          <p:nvPr/>
        </p:nvSpPr>
        <p:spPr bwMode="auto">
          <a:xfrm>
            <a:off x="11784011" y="5380581"/>
            <a:ext cx="407988" cy="819151"/>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2" name="Title Placeholder 1"/>
          <p:cNvSpPr>
            <a:spLocks noGrp="1"/>
          </p:cNvSpPr>
          <p:nvPr>
            <p:ph type="title"/>
          </p:nvPr>
        </p:nvSpPr>
        <p:spPr>
          <a:xfrm>
            <a:off x="762000" y="559679"/>
            <a:ext cx="3833907" cy="495249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5181601" y="569067"/>
            <a:ext cx="6248399" cy="565515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2001" y="5930060"/>
            <a:ext cx="3814856" cy="365125"/>
          </a:xfrm>
          <a:prstGeom prst="rect">
            <a:avLst/>
          </a:prstGeom>
        </p:spPr>
        <p:txBody>
          <a:bodyPr vert="horz" lIns="91440" tIns="45720" rIns="91440" bIns="45720" rtlCol="0" anchor="t"/>
          <a:lstStyle>
            <a:lvl1pPr algn="r">
              <a:defRPr sz="1000" b="0" i="1" baseline="0">
                <a:solidFill>
                  <a:schemeClr val="tx1">
                    <a:lumMod val="85000"/>
                    <a:lumOff val="15000"/>
                  </a:schemeClr>
                </a:solidFill>
                <a:latin typeface="+mj-lt"/>
              </a:defRPr>
            </a:lvl1pPr>
          </a:lstStyle>
          <a:p>
            <a:endParaRPr lang="en-US" dirty="0"/>
          </a:p>
        </p:txBody>
      </p:sp>
      <p:sp>
        <p:nvSpPr>
          <p:cNvPr id="5" name="Footer Placeholder 4"/>
          <p:cNvSpPr>
            <a:spLocks noGrp="1"/>
          </p:cNvSpPr>
          <p:nvPr>
            <p:ph type="ftr" sz="quarter" idx="3"/>
          </p:nvPr>
        </p:nvSpPr>
        <p:spPr>
          <a:xfrm>
            <a:off x="762001" y="6314440"/>
            <a:ext cx="3814856" cy="365125"/>
          </a:xfrm>
          <a:prstGeom prst="rect">
            <a:avLst/>
          </a:prstGeom>
        </p:spPr>
        <p:txBody>
          <a:bodyPr vert="horz" lIns="91440" tIns="45720" rIns="91440" bIns="45720" rtlCol="0" anchor="t"/>
          <a:lstStyle>
            <a:lvl1pPr algn="r">
              <a:defRPr sz="1200" b="1" i="1" baseline="0">
                <a:solidFill>
                  <a:schemeClr val="tx1">
                    <a:lumMod val="85000"/>
                    <a:lumOff val="15000"/>
                  </a:schemeClr>
                </a:solidFill>
                <a:latin typeface="+mj-lt"/>
              </a:defRPr>
            </a:lvl1pPr>
          </a:lstStyle>
          <a:p>
            <a:endParaRPr lang="en-US" dirty="0"/>
          </a:p>
        </p:txBody>
      </p:sp>
      <p:sp>
        <p:nvSpPr>
          <p:cNvPr id="6" name="Slide Number Placeholder 5"/>
          <p:cNvSpPr>
            <a:spLocks noGrp="1"/>
          </p:cNvSpPr>
          <p:nvPr>
            <p:ph type="sldNum" sz="quarter" idx="4"/>
          </p:nvPr>
        </p:nvSpPr>
        <p:spPr>
          <a:xfrm>
            <a:off x="11784011" y="5607592"/>
            <a:ext cx="407988" cy="365125"/>
          </a:xfrm>
          <a:prstGeom prst="rect">
            <a:avLst/>
          </a:prstGeom>
        </p:spPr>
        <p:txBody>
          <a:bodyPr vert="horz" lIns="91440" tIns="45720" rIns="91440" bIns="45720" rtlCol="0" anchor="ctr"/>
          <a:lstStyle>
            <a:lvl1pPr algn="r">
              <a:defRPr sz="1200" b="0" i="1" baseline="0">
                <a:solidFill>
                  <a:schemeClr val="bg2"/>
                </a:solidFill>
                <a:latin typeface="+mj-lt"/>
              </a:defRPr>
            </a:lvl1pPr>
          </a:lstStyle>
          <a:p>
            <a:fld id="{00000000-1234-1234-1234-123412341234}" type="slidenum">
              <a:rPr lang="en" sz="1333" smtClean="0">
                <a:solidFill>
                  <a:schemeClr val="dk2"/>
                </a:solidFill>
              </a:rPr>
              <a:pPr/>
              <a:t>‹#›</a:t>
            </a:fld>
            <a:endParaRPr lang="en" sz="1333">
              <a:solidFill>
                <a:schemeClr val="dk2"/>
              </a:solidFill>
            </a:endParaRPr>
          </a:p>
        </p:txBody>
      </p:sp>
      <p:cxnSp>
        <p:nvCxnSpPr>
          <p:cNvPr id="10" name="Straight Connector 9" title="Horizontal Rule Line"/>
          <p:cNvCxnSpPr/>
          <p:nvPr/>
        </p:nvCxnSpPr>
        <p:spPr>
          <a:xfrm>
            <a:off x="0" y="6199731"/>
            <a:ext cx="4495800"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344371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r" defTabSz="914377" rtl="0" eaLnBrk="1" latinLnBrk="0" hangingPunct="1">
        <a:lnSpc>
          <a:spcPct val="90000"/>
        </a:lnSpc>
        <a:spcBef>
          <a:spcPct val="0"/>
        </a:spcBef>
        <a:buNone/>
        <a:defRPr sz="5000" b="0" i="1" kern="1200" baseline="0">
          <a:solidFill>
            <a:schemeClr val="tx1">
              <a:lumMod val="85000"/>
              <a:lumOff val="15000"/>
            </a:schemeClr>
          </a:solidFill>
          <a:latin typeface="+mj-lt"/>
          <a:ea typeface="+mj-ea"/>
          <a:cs typeface="+mj-cs"/>
        </a:defRPr>
      </a:lvl1pPr>
    </p:titleStyle>
    <p:bodyStyle>
      <a:lvl1pPr marL="283457" indent="-283457" algn="l" defTabSz="914377" rtl="0" eaLnBrk="1" latinLnBrk="0" hangingPunct="1">
        <a:lnSpc>
          <a:spcPct val="112000"/>
        </a:lnSpc>
        <a:spcBef>
          <a:spcPts val="900"/>
        </a:spcBef>
        <a:buFont typeface="Arial" panose="020B0604020202020204" pitchFamily="34" charset="0"/>
        <a:buChar char="•"/>
        <a:defRPr sz="2000" kern="1200" baseline="0">
          <a:solidFill>
            <a:schemeClr val="tx1">
              <a:lumMod val="85000"/>
              <a:lumOff val="15000"/>
            </a:schemeClr>
          </a:solidFill>
          <a:latin typeface="+mn-lt"/>
          <a:ea typeface="+mn-ea"/>
          <a:cs typeface="+mn-cs"/>
        </a:defRPr>
      </a:lvl1pPr>
      <a:lvl2pPr marL="283457" indent="-283457" algn="l" defTabSz="914377" rtl="0" eaLnBrk="1" latinLnBrk="0" hangingPunct="1">
        <a:lnSpc>
          <a:spcPct val="112000"/>
        </a:lnSpc>
        <a:spcBef>
          <a:spcPts val="900"/>
        </a:spcBef>
        <a:buFont typeface="Corbel" panose="020B0503020204020204" pitchFamily="34" charset="0"/>
        <a:buChar char="–"/>
        <a:defRPr sz="1800" kern="1200" baseline="0">
          <a:solidFill>
            <a:schemeClr val="tx1">
              <a:lumMod val="85000"/>
              <a:lumOff val="15000"/>
            </a:schemeClr>
          </a:solidFill>
          <a:latin typeface="+mn-lt"/>
          <a:ea typeface="+mn-ea"/>
          <a:cs typeface="+mn-cs"/>
        </a:defRPr>
      </a:lvl2pPr>
      <a:lvl3pPr marL="283457" indent="-283457" algn="l" defTabSz="914377" rtl="0" eaLnBrk="1" latinLnBrk="0" hangingPunct="1">
        <a:lnSpc>
          <a:spcPct val="112000"/>
        </a:lnSpc>
        <a:spcBef>
          <a:spcPts val="900"/>
        </a:spcBef>
        <a:buFont typeface="Arial" panose="020B0604020202020204" pitchFamily="34" charset="0"/>
        <a:buChar char="•"/>
        <a:defRPr sz="1600" kern="1200" baseline="0">
          <a:solidFill>
            <a:schemeClr val="tx1">
              <a:lumMod val="85000"/>
              <a:lumOff val="15000"/>
            </a:schemeClr>
          </a:solidFill>
          <a:latin typeface="+mn-lt"/>
          <a:ea typeface="+mn-ea"/>
          <a:cs typeface="+mn-cs"/>
        </a:defRPr>
      </a:lvl3pPr>
      <a:lvl4pPr marL="283457" indent="-283457" algn="l" defTabSz="914377" rtl="0" eaLnBrk="1" latinLnBrk="0" hangingPunct="1">
        <a:lnSpc>
          <a:spcPct val="112000"/>
        </a:lnSpc>
        <a:spcBef>
          <a:spcPts val="900"/>
        </a:spcBef>
        <a:buFont typeface="Corbel" panose="020B0503020204020204" pitchFamily="34" charset="0"/>
        <a:buChar char="–"/>
        <a:defRPr sz="1400" kern="1200" baseline="0">
          <a:solidFill>
            <a:schemeClr val="tx1">
              <a:lumMod val="85000"/>
              <a:lumOff val="15000"/>
            </a:schemeClr>
          </a:solidFill>
          <a:latin typeface="+mn-lt"/>
          <a:ea typeface="+mn-ea"/>
          <a:cs typeface="+mn-cs"/>
        </a:defRPr>
      </a:lvl4pPr>
      <a:lvl5pPr marL="283457" indent="-283457" algn="l" defTabSz="914377" rtl="0" eaLnBrk="1" latinLnBrk="0" hangingPunct="1">
        <a:lnSpc>
          <a:spcPct val="112000"/>
        </a:lnSpc>
        <a:spcBef>
          <a:spcPts val="9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5pPr>
      <a:lvl6pPr marL="283457" indent="-283457" algn="l" defTabSz="914377"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6pPr>
      <a:lvl7pPr marL="283457" indent="-283457" algn="l" defTabSz="914377" rtl="0" eaLnBrk="1" latinLnBrk="0" hangingPunct="1">
        <a:lnSpc>
          <a:spcPct val="112000"/>
        </a:lnSpc>
        <a:spcBef>
          <a:spcPts val="1300"/>
        </a:spcBef>
        <a:buFont typeface="Arial" panose="020B0604020202020204" pitchFamily="34" charset="0"/>
        <a:buChar char="•"/>
        <a:defRPr sz="1400" i="1" kern="1200">
          <a:solidFill>
            <a:schemeClr val="tx1">
              <a:lumMod val="85000"/>
              <a:lumOff val="15000"/>
            </a:schemeClr>
          </a:solidFill>
          <a:latin typeface="+mn-lt"/>
          <a:ea typeface="+mn-ea"/>
          <a:cs typeface="+mn-cs"/>
        </a:defRPr>
      </a:lvl7pPr>
      <a:lvl8pPr marL="283457" indent="-283457" algn="l" defTabSz="914377"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8pPr>
      <a:lvl9pPr marL="283457" indent="-283457" algn="l" defTabSz="914377" rtl="0" eaLnBrk="1" latinLnBrk="0" hangingPunct="1">
        <a:lnSpc>
          <a:spcPct val="112000"/>
        </a:lnSpc>
        <a:spcBef>
          <a:spcPts val="13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2832">
          <p15:clr>
            <a:srgbClr val="F26B43"/>
          </p15:clr>
        </p15:guide>
        <p15:guide id="2" pos="480">
          <p15:clr>
            <a:srgbClr val="F26B43"/>
          </p15:clr>
        </p15:guide>
        <p15:guide id="3" orient="horz" pos="432">
          <p15:clr>
            <a:srgbClr val="F26B43"/>
          </p15:clr>
        </p15:guide>
        <p15:guide id="4" pos="7200">
          <p15:clr>
            <a:srgbClr val="F26B43"/>
          </p15:clr>
        </p15:guide>
        <p15:guide id="5" pos="32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docs.aws.amazon.com/quicksight/latest/user/editions.html"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hyperlink" Target="http://docs.aws.amazon.com/quicksight/latest/user/welcome.html" TargetMode="External"/><Relationship Id="rId4" Type="http://schemas.openxmlformats.org/officeDocument/2006/relationships/hyperlink" Target="http://docs.aws.amazon.com/quicksight/latest/user/managing-spice-capacity.html"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amp;ehk=5KRCJSsM"/><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Shape 68"/>
          <p:cNvSpPr txBox="1">
            <a:spLocks noGrp="1"/>
          </p:cNvSpPr>
          <p:nvPr>
            <p:ph type="ctrTitle"/>
          </p:nvPr>
        </p:nvSpPr>
        <p:spPr>
          <a:xfrm>
            <a:off x="1088913" y="2668277"/>
            <a:ext cx="7034363" cy="1371991"/>
          </a:xfrm>
          <a:prstGeom prst="rect">
            <a:avLst/>
          </a:prstGeom>
        </p:spPr>
        <p:txBody>
          <a:bodyPr vert="horz" lIns="121900" tIns="121900" rIns="121900" bIns="121900" rtlCol="0" anchor="b" anchorCtr="0">
            <a:noAutofit/>
          </a:bodyPr>
          <a:lstStyle/>
          <a:p>
            <a:pPr>
              <a:spcBef>
                <a:spcPts val="0"/>
              </a:spcBef>
            </a:pPr>
            <a:r>
              <a:rPr lang="en" sz="4267" i="0" cap="none" dirty="0">
                <a:latin typeface="Impact" panose="020B0806030902050204" pitchFamily="34" charset="0"/>
              </a:rPr>
              <a:t>Amazon QuickSight</a:t>
            </a:r>
          </a:p>
        </p:txBody>
      </p:sp>
    </p:spTree>
    <p:extLst>
      <p:ext uri="{BB962C8B-B14F-4D97-AF65-F5344CB8AC3E}">
        <p14:creationId xmlns:p14="http://schemas.microsoft.com/office/powerpoint/2010/main" val="40527437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hape 81"/>
          <p:cNvSpPr txBox="1">
            <a:spLocks noGrp="1"/>
          </p:cNvSpPr>
          <p:nvPr>
            <p:ph type="title"/>
          </p:nvPr>
        </p:nvSpPr>
        <p:spPr>
          <a:xfrm>
            <a:off x="762000" y="559680"/>
            <a:ext cx="10637965" cy="721816"/>
          </a:xfrm>
          <a:prstGeom prst="rect">
            <a:avLst/>
          </a:prstGeom>
        </p:spPr>
        <p:txBody>
          <a:bodyPr vert="horz" lIns="121900" tIns="121900" rIns="121900" bIns="121900" rtlCol="0" anchor="t" anchorCtr="0">
            <a:noAutofit/>
          </a:bodyPr>
          <a:lstStyle/>
          <a:p>
            <a:pPr algn="l">
              <a:spcBef>
                <a:spcPts val="0"/>
              </a:spcBef>
              <a:buClr>
                <a:schemeClr val="dk1"/>
              </a:buClr>
              <a:buSzPct val="39285"/>
            </a:pPr>
            <a:r>
              <a:rPr lang="en" sz="3733" i="0" dirty="0">
                <a:solidFill>
                  <a:schemeClr val="tx1">
                    <a:lumMod val="75000"/>
                    <a:lumOff val="25000"/>
                  </a:schemeClr>
                </a:solidFill>
                <a:latin typeface="Arial" panose="020B0604020202020204" pitchFamily="34" charset="0"/>
                <a:cs typeface="Arial" panose="020B0604020202020204" pitchFamily="34" charset="0"/>
              </a:rPr>
              <a:t>References</a:t>
            </a:r>
            <a:endParaRPr lang="en" sz="3733" i="0" dirty="0">
              <a:solidFill>
                <a:srgbClr val="EEB500"/>
              </a:solidFill>
              <a:latin typeface="Arial" panose="020B0604020202020204" pitchFamily="34" charset="0"/>
              <a:cs typeface="Arial" panose="020B0604020202020204" pitchFamily="34" charset="0"/>
            </a:endParaRPr>
          </a:p>
        </p:txBody>
      </p:sp>
      <p:sp>
        <p:nvSpPr>
          <p:cNvPr id="8" name="Shape 82"/>
          <p:cNvSpPr txBox="1">
            <a:spLocks/>
          </p:cNvSpPr>
          <p:nvPr/>
        </p:nvSpPr>
        <p:spPr>
          <a:xfrm>
            <a:off x="761287" y="1827805"/>
            <a:ext cx="11360800" cy="4555200"/>
          </a:xfrm>
          <a:prstGeom prst="rect">
            <a:avLst/>
          </a:prstGeom>
        </p:spPr>
        <p:txBody>
          <a:bodyPr vert="horz" lIns="121900" tIns="121900" rIns="121900" bIns="121900" rtlCol="0" anchor="t" anchorCtr="0">
            <a:noAutofit/>
          </a:bodyPr>
          <a:lstStyle>
            <a:lvl1pPr marL="212598" indent="-212598" algn="l" defTabSz="685800" rtl="0" eaLnBrk="1" latinLnBrk="0" hangingPunct="1">
              <a:lnSpc>
                <a:spcPct val="112000"/>
              </a:lnSpc>
              <a:spcBef>
                <a:spcPts val="675"/>
              </a:spcBef>
              <a:buFont typeface="Arial" panose="020B0604020202020204" pitchFamily="34" charset="0"/>
              <a:buChar char="•"/>
              <a:defRPr sz="1500" kern="1200" baseline="0">
                <a:solidFill>
                  <a:schemeClr val="tx1">
                    <a:lumMod val="85000"/>
                    <a:lumOff val="15000"/>
                  </a:schemeClr>
                </a:solidFill>
                <a:latin typeface="+mn-lt"/>
                <a:ea typeface="+mn-ea"/>
                <a:cs typeface="+mn-cs"/>
              </a:defRPr>
            </a:lvl1pPr>
            <a:lvl2pPr marL="212598" indent="-212598" algn="l" defTabSz="685800" rtl="0" eaLnBrk="1" latinLnBrk="0" hangingPunct="1">
              <a:lnSpc>
                <a:spcPct val="112000"/>
              </a:lnSpc>
              <a:spcBef>
                <a:spcPts val="675"/>
              </a:spcBef>
              <a:buFont typeface="Corbel" panose="020B0503020204020204" pitchFamily="34" charset="0"/>
              <a:buChar char="–"/>
              <a:defRPr sz="1350" kern="1200" baseline="0">
                <a:solidFill>
                  <a:schemeClr val="tx1">
                    <a:lumMod val="85000"/>
                    <a:lumOff val="15000"/>
                  </a:schemeClr>
                </a:solidFill>
                <a:latin typeface="+mn-lt"/>
                <a:ea typeface="+mn-ea"/>
                <a:cs typeface="+mn-cs"/>
              </a:defRPr>
            </a:lvl2pPr>
            <a:lvl3pPr marL="212598" indent="-212598" algn="l" defTabSz="685800" rtl="0" eaLnBrk="1" latinLnBrk="0" hangingPunct="1">
              <a:lnSpc>
                <a:spcPct val="112000"/>
              </a:lnSpc>
              <a:spcBef>
                <a:spcPts val="675"/>
              </a:spcBef>
              <a:buFont typeface="Arial" panose="020B0604020202020204" pitchFamily="34" charset="0"/>
              <a:buChar char="•"/>
              <a:defRPr sz="1200" kern="1200" baseline="0">
                <a:solidFill>
                  <a:schemeClr val="tx1">
                    <a:lumMod val="85000"/>
                    <a:lumOff val="15000"/>
                  </a:schemeClr>
                </a:solidFill>
                <a:latin typeface="+mn-lt"/>
                <a:ea typeface="+mn-ea"/>
                <a:cs typeface="+mn-cs"/>
              </a:defRPr>
            </a:lvl3pPr>
            <a:lvl4pPr marL="212598" indent="-212598" algn="l" defTabSz="685800" rtl="0" eaLnBrk="1" latinLnBrk="0" hangingPunct="1">
              <a:lnSpc>
                <a:spcPct val="112000"/>
              </a:lnSpc>
              <a:spcBef>
                <a:spcPts val="675"/>
              </a:spcBef>
              <a:buFont typeface="Corbel" panose="020B0503020204020204" pitchFamily="34" charset="0"/>
              <a:buChar char="–"/>
              <a:defRPr sz="1050" kern="1200" baseline="0">
                <a:solidFill>
                  <a:schemeClr val="tx1">
                    <a:lumMod val="85000"/>
                    <a:lumOff val="15000"/>
                  </a:schemeClr>
                </a:solidFill>
                <a:latin typeface="+mn-lt"/>
                <a:ea typeface="+mn-ea"/>
                <a:cs typeface="+mn-cs"/>
              </a:defRPr>
            </a:lvl4pPr>
            <a:lvl5pPr marL="212598" indent="-212598" algn="l" defTabSz="685800" rtl="0" eaLnBrk="1" latinLnBrk="0" hangingPunct="1">
              <a:lnSpc>
                <a:spcPct val="112000"/>
              </a:lnSpc>
              <a:spcBef>
                <a:spcPts val="675"/>
              </a:spcBef>
              <a:buFont typeface="Arial" panose="020B0604020202020204" pitchFamily="34" charset="0"/>
              <a:buChar char="•"/>
              <a:defRPr sz="1050" i="1" kern="1200" baseline="0">
                <a:solidFill>
                  <a:schemeClr val="tx1">
                    <a:lumMod val="85000"/>
                    <a:lumOff val="15000"/>
                  </a:schemeClr>
                </a:solidFill>
                <a:latin typeface="+mn-lt"/>
                <a:ea typeface="+mn-ea"/>
                <a:cs typeface="+mn-cs"/>
              </a:defRPr>
            </a:lvl5pPr>
            <a:lvl6pPr marL="212598" indent="-212598" algn="l" defTabSz="685800" rtl="0" eaLnBrk="1" latinLnBrk="0" hangingPunct="1">
              <a:lnSpc>
                <a:spcPct val="112000"/>
              </a:lnSpc>
              <a:spcBef>
                <a:spcPts val="975"/>
              </a:spcBef>
              <a:buFont typeface="Corbel" panose="020B0503020204020204" pitchFamily="34" charset="0"/>
              <a:buChar char="–"/>
              <a:defRPr sz="1050" kern="1200">
                <a:solidFill>
                  <a:schemeClr val="tx1">
                    <a:lumMod val="85000"/>
                    <a:lumOff val="15000"/>
                  </a:schemeClr>
                </a:solidFill>
                <a:latin typeface="+mn-lt"/>
                <a:ea typeface="+mn-ea"/>
                <a:cs typeface="+mn-cs"/>
              </a:defRPr>
            </a:lvl6pPr>
            <a:lvl7pPr marL="212598" indent="-212598" algn="l" defTabSz="685800" rtl="0" eaLnBrk="1" latinLnBrk="0" hangingPunct="1">
              <a:lnSpc>
                <a:spcPct val="112000"/>
              </a:lnSpc>
              <a:spcBef>
                <a:spcPts val="975"/>
              </a:spcBef>
              <a:buFont typeface="Arial" panose="020B0604020202020204" pitchFamily="34" charset="0"/>
              <a:buChar char="•"/>
              <a:defRPr sz="1050" i="1" kern="1200">
                <a:solidFill>
                  <a:schemeClr val="tx1">
                    <a:lumMod val="85000"/>
                    <a:lumOff val="15000"/>
                  </a:schemeClr>
                </a:solidFill>
                <a:latin typeface="+mn-lt"/>
                <a:ea typeface="+mn-ea"/>
                <a:cs typeface="+mn-cs"/>
              </a:defRPr>
            </a:lvl7pPr>
            <a:lvl8pPr marL="212598" indent="-212598" algn="l" defTabSz="685800" rtl="0" eaLnBrk="1" latinLnBrk="0" hangingPunct="1">
              <a:lnSpc>
                <a:spcPct val="112000"/>
              </a:lnSpc>
              <a:spcBef>
                <a:spcPts val="975"/>
              </a:spcBef>
              <a:buFont typeface="Corbel" panose="020B0503020204020204" pitchFamily="34" charset="0"/>
              <a:buChar char="–"/>
              <a:defRPr sz="1050" kern="1200">
                <a:solidFill>
                  <a:schemeClr val="tx1">
                    <a:lumMod val="85000"/>
                    <a:lumOff val="15000"/>
                  </a:schemeClr>
                </a:solidFill>
                <a:latin typeface="+mn-lt"/>
                <a:ea typeface="+mn-ea"/>
                <a:cs typeface="+mn-cs"/>
              </a:defRPr>
            </a:lvl8pPr>
            <a:lvl9pPr marL="212598" indent="-212598" algn="l" defTabSz="685800" rtl="0" eaLnBrk="1" latinLnBrk="0" hangingPunct="1">
              <a:lnSpc>
                <a:spcPct val="112000"/>
              </a:lnSpc>
              <a:spcBef>
                <a:spcPts val="975"/>
              </a:spcBef>
              <a:buFont typeface="Arial" panose="020B0604020202020204" pitchFamily="34" charset="0"/>
              <a:buChar char="•"/>
              <a:defRPr sz="1050" i="1" kern="1200" baseline="0">
                <a:solidFill>
                  <a:schemeClr val="tx1">
                    <a:lumMod val="85000"/>
                    <a:lumOff val="15000"/>
                  </a:schemeClr>
                </a:solidFill>
                <a:latin typeface="+mn-lt"/>
                <a:ea typeface="+mn-ea"/>
                <a:cs typeface="+mn-cs"/>
              </a:defRPr>
            </a:lvl9pPr>
          </a:lstStyle>
          <a:p>
            <a:r>
              <a:rPr lang="en-US" sz="2400" dirty="0">
                <a:hlinkClick r:id="rId3"/>
              </a:rPr>
              <a:t>http://docs.aws.amazon.com/quicksight/latest/user/editions.html</a:t>
            </a:r>
            <a:endParaRPr lang="en-US" sz="2400" dirty="0"/>
          </a:p>
          <a:p>
            <a:r>
              <a:rPr lang="en-US" sz="2400" dirty="0">
                <a:hlinkClick r:id="rId4"/>
              </a:rPr>
              <a:t>http://docs.aws.amazon.com/quicksight/latest/user/managing-spice-capacity.html</a:t>
            </a:r>
            <a:endParaRPr lang="en-US" sz="2400" dirty="0"/>
          </a:p>
          <a:p>
            <a:r>
              <a:rPr lang="en-US" sz="2400" dirty="0">
                <a:hlinkClick r:id="rId5"/>
              </a:rPr>
              <a:t>http://docs.aws.amazon.com/quicksight/latest/user/welcome.html</a:t>
            </a:r>
            <a:endParaRPr lang="en-US" sz="2400" dirty="0"/>
          </a:p>
          <a:p>
            <a:pPr marL="609585" indent="-304792" defTabSz="914377">
              <a:spcBef>
                <a:spcPts val="0"/>
              </a:spcBef>
              <a:buFont typeface="Arial" panose="020B0604020202020204" pitchFamily="34" charset="0"/>
              <a:buChar char="●"/>
            </a:pPr>
            <a:endParaRPr lang="en" sz="3200" dirty="0">
              <a:solidFill>
                <a:prstClr val="white">
                  <a:lumMod val="75000"/>
                  <a:lumOff val="25000"/>
                </a:prstClr>
              </a:solidFill>
              <a:latin typeface="Arial" panose="020B0604020202020204" pitchFamily="34" charset="0"/>
              <a:cs typeface="Arial" panose="020B0604020202020204" pitchFamily="34" charset="0"/>
              <a:sym typeface="Arial"/>
            </a:endParaRPr>
          </a:p>
        </p:txBody>
      </p:sp>
    </p:spTree>
    <p:extLst>
      <p:ext uri="{BB962C8B-B14F-4D97-AF65-F5344CB8AC3E}">
        <p14:creationId xmlns:p14="http://schemas.microsoft.com/office/powerpoint/2010/main" val="41968268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hape 81"/>
          <p:cNvSpPr txBox="1">
            <a:spLocks noGrp="1"/>
          </p:cNvSpPr>
          <p:nvPr>
            <p:ph type="title"/>
          </p:nvPr>
        </p:nvSpPr>
        <p:spPr>
          <a:xfrm>
            <a:off x="762000" y="559680"/>
            <a:ext cx="10637965" cy="721816"/>
          </a:xfrm>
          <a:prstGeom prst="rect">
            <a:avLst/>
          </a:prstGeom>
        </p:spPr>
        <p:txBody>
          <a:bodyPr vert="horz" lIns="121900" tIns="121900" rIns="121900" bIns="121900" rtlCol="0" anchor="t" anchorCtr="0">
            <a:noAutofit/>
          </a:bodyPr>
          <a:lstStyle/>
          <a:p>
            <a:pPr algn="l">
              <a:spcBef>
                <a:spcPts val="0"/>
              </a:spcBef>
              <a:buClr>
                <a:schemeClr val="dk1"/>
              </a:buClr>
              <a:buSzPct val="39285"/>
            </a:pPr>
            <a:r>
              <a:rPr lang="en" sz="3733" i="0" dirty="0">
                <a:solidFill>
                  <a:schemeClr val="tx1">
                    <a:lumMod val="75000"/>
                    <a:lumOff val="25000"/>
                  </a:schemeClr>
                </a:solidFill>
                <a:latin typeface="Arial" panose="020B0604020202020204" pitchFamily="34" charset="0"/>
                <a:cs typeface="Arial" panose="020B0604020202020204" pitchFamily="34" charset="0"/>
              </a:rPr>
              <a:t>Amazon QuickSight Overview</a:t>
            </a:r>
            <a:endParaRPr lang="en" sz="3733" i="0" dirty="0">
              <a:solidFill>
                <a:srgbClr val="EEB500"/>
              </a:solidFill>
              <a:latin typeface="Arial" panose="020B0604020202020204" pitchFamily="34" charset="0"/>
              <a:cs typeface="Arial" panose="020B0604020202020204" pitchFamily="34" charset="0"/>
            </a:endParaRPr>
          </a:p>
        </p:txBody>
      </p:sp>
      <p:sp>
        <p:nvSpPr>
          <p:cNvPr id="8" name="Shape 82"/>
          <p:cNvSpPr txBox="1">
            <a:spLocks/>
          </p:cNvSpPr>
          <p:nvPr/>
        </p:nvSpPr>
        <p:spPr>
          <a:xfrm>
            <a:off x="839344" y="2095433"/>
            <a:ext cx="11360800" cy="4555200"/>
          </a:xfrm>
          <a:prstGeom prst="rect">
            <a:avLst/>
          </a:prstGeom>
        </p:spPr>
        <p:txBody>
          <a:bodyPr vert="horz" lIns="121900" tIns="121900" rIns="121900" bIns="121900" rtlCol="0" anchor="t" anchorCtr="0">
            <a:noAutofit/>
          </a:bodyPr>
          <a:lstStyle>
            <a:lvl1pPr marL="212598" indent="-212598" algn="l" defTabSz="685800" rtl="0" eaLnBrk="1" latinLnBrk="0" hangingPunct="1">
              <a:lnSpc>
                <a:spcPct val="112000"/>
              </a:lnSpc>
              <a:spcBef>
                <a:spcPts val="675"/>
              </a:spcBef>
              <a:buFont typeface="Arial" panose="020B0604020202020204" pitchFamily="34" charset="0"/>
              <a:buChar char="•"/>
              <a:defRPr sz="1500" kern="1200" baseline="0">
                <a:solidFill>
                  <a:schemeClr val="tx1">
                    <a:lumMod val="85000"/>
                    <a:lumOff val="15000"/>
                  </a:schemeClr>
                </a:solidFill>
                <a:latin typeface="+mn-lt"/>
                <a:ea typeface="+mn-ea"/>
                <a:cs typeface="+mn-cs"/>
              </a:defRPr>
            </a:lvl1pPr>
            <a:lvl2pPr marL="212598" indent="-212598" algn="l" defTabSz="685800" rtl="0" eaLnBrk="1" latinLnBrk="0" hangingPunct="1">
              <a:lnSpc>
                <a:spcPct val="112000"/>
              </a:lnSpc>
              <a:spcBef>
                <a:spcPts val="675"/>
              </a:spcBef>
              <a:buFont typeface="Corbel" panose="020B0503020204020204" pitchFamily="34" charset="0"/>
              <a:buChar char="–"/>
              <a:defRPr sz="1350" kern="1200" baseline="0">
                <a:solidFill>
                  <a:schemeClr val="tx1">
                    <a:lumMod val="85000"/>
                    <a:lumOff val="15000"/>
                  </a:schemeClr>
                </a:solidFill>
                <a:latin typeface="+mn-lt"/>
                <a:ea typeface="+mn-ea"/>
                <a:cs typeface="+mn-cs"/>
              </a:defRPr>
            </a:lvl2pPr>
            <a:lvl3pPr marL="212598" indent="-212598" algn="l" defTabSz="685800" rtl="0" eaLnBrk="1" latinLnBrk="0" hangingPunct="1">
              <a:lnSpc>
                <a:spcPct val="112000"/>
              </a:lnSpc>
              <a:spcBef>
                <a:spcPts val="675"/>
              </a:spcBef>
              <a:buFont typeface="Arial" panose="020B0604020202020204" pitchFamily="34" charset="0"/>
              <a:buChar char="•"/>
              <a:defRPr sz="1200" kern="1200" baseline="0">
                <a:solidFill>
                  <a:schemeClr val="tx1">
                    <a:lumMod val="85000"/>
                    <a:lumOff val="15000"/>
                  </a:schemeClr>
                </a:solidFill>
                <a:latin typeface="+mn-lt"/>
                <a:ea typeface="+mn-ea"/>
                <a:cs typeface="+mn-cs"/>
              </a:defRPr>
            </a:lvl3pPr>
            <a:lvl4pPr marL="212598" indent="-212598" algn="l" defTabSz="685800" rtl="0" eaLnBrk="1" latinLnBrk="0" hangingPunct="1">
              <a:lnSpc>
                <a:spcPct val="112000"/>
              </a:lnSpc>
              <a:spcBef>
                <a:spcPts val="675"/>
              </a:spcBef>
              <a:buFont typeface="Corbel" panose="020B0503020204020204" pitchFamily="34" charset="0"/>
              <a:buChar char="–"/>
              <a:defRPr sz="1050" kern="1200" baseline="0">
                <a:solidFill>
                  <a:schemeClr val="tx1">
                    <a:lumMod val="85000"/>
                    <a:lumOff val="15000"/>
                  </a:schemeClr>
                </a:solidFill>
                <a:latin typeface="+mn-lt"/>
                <a:ea typeface="+mn-ea"/>
                <a:cs typeface="+mn-cs"/>
              </a:defRPr>
            </a:lvl4pPr>
            <a:lvl5pPr marL="212598" indent="-212598" algn="l" defTabSz="685800" rtl="0" eaLnBrk="1" latinLnBrk="0" hangingPunct="1">
              <a:lnSpc>
                <a:spcPct val="112000"/>
              </a:lnSpc>
              <a:spcBef>
                <a:spcPts val="675"/>
              </a:spcBef>
              <a:buFont typeface="Arial" panose="020B0604020202020204" pitchFamily="34" charset="0"/>
              <a:buChar char="•"/>
              <a:defRPr sz="1050" i="1" kern="1200" baseline="0">
                <a:solidFill>
                  <a:schemeClr val="tx1">
                    <a:lumMod val="85000"/>
                    <a:lumOff val="15000"/>
                  </a:schemeClr>
                </a:solidFill>
                <a:latin typeface="+mn-lt"/>
                <a:ea typeface="+mn-ea"/>
                <a:cs typeface="+mn-cs"/>
              </a:defRPr>
            </a:lvl5pPr>
            <a:lvl6pPr marL="212598" indent="-212598" algn="l" defTabSz="685800" rtl="0" eaLnBrk="1" latinLnBrk="0" hangingPunct="1">
              <a:lnSpc>
                <a:spcPct val="112000"/>
              </a:lnSpc>
              <a:spcBef>
                <a:spcPts val="975"/>
              </a:spcBef>
              <a:buFont typeface="Corbel" panose="020B0503020204020204" pitchFamily="34" charset="0"/>
              <a:buChar char="–"/>
              <a:defRPr sz="1050" kern="1200">
                <a:solidFill>
                  <a:schemeClr val="tx1">
                    <a:lumMod val="85000"/>
                    <a:lumOff val="15000"/>
                  </a:schemeClr>
                </a:solidFill>
                <a:latin typeface="+mn-lt"/>
                <a:ea typeface="+mn-ea"/>
                <a:cs typeface="+mn-cs"/>
              </a:defRPr>
            </a:lvl6pPr>
            <a:lvl7pPr marL="212598" indent="-212598" algn="l" defTabSz="685800" rtl="0" eaLnBrk="1" latinLnBrk="0" hangingPunct="1">
              <a:lnSpc>
                <a:spcPct val="112000"/>
              </a:lnSpc>
              <a:spcBef>
                <a:spcPts val="975"/>
              </a:spcBef>
              <a:buFont typeface="Arial" panose="020B0604020202020204" pitchFamily="34" charset="0"/>
              <a:buChar char="•"/>
              <a:defRPr sz="1050" i="1" kern="1200">
                <a:solidFill>
                  <a:schemeClr val="tx1">
                    <a:lumMod val="85000"/>
                    <a:lumOff val="15000"/>
                  </a:schemeClr>
                </a:solidFill>
                <a:latin typeface="+mn-lt"/>
                <a:ea typeface="+mn-ea"/>
                <a:cs typeface="+mn-cs"/>
              </a:defRPr>
            </a:lvl7pPr>
            <a:lvl8pPr marL="212598" indent="-212598" algn="l" defTabSz="685800" rtl="0" eaLnBrk="1" latinLnBrk="0" hangingPunct="1">
              <a:lnSpc>
                <a:spcPct val="112000"/>
              </a:lnSpc>
              <a:spcBef>
                <a:spcPts val="975"/>
              </a:spcBef>
              <a:buFont typeface="Corbel" panose="020B0503020204020204" pitchFamily="34" charset="0"/>
              <a:buChar char="–"/>
              <a:defRPr sz="1050" kern="1200">
                <a:solidFill>
                  <a:schemeClr val="tx1">
                    <a:lumMod val="85000"/>
                    <a:lumOff val="15000"/>
                  </a:schemeClr>
                </a:solidFill>
                <a:latin typeface="+mn-lt"/>
                <a:ea typeface="+mn-ea"/>
                <a:cs typeface="+mn-cs"/>
              </a:defRPr>
            </a:lvl8pPr>
            <a:lvl9pPr marL="212598" indent="-212598" algn="l" defTabSz="685800" rtl="0" eaLnBrk="1" latinLnBrk="0" hangingPunct="1">
              <a:lnSpc>
                <a:spcPct val="112000"/>
              </a:lnSpc>
              <a:spcBef>
                <a:spcPts val="975"/>
              </a:spcBef>
              <a:buFont typeface="Arial" panose="020B0604020202020204" pitchFamily="34" charset="0"/>
              <a:buChar char="•"/>
              <a:defRPr sz="1050" i="1" kern="1200" baseline="0">
                <a:solidFill>
                  <a:schemeClr val="tx1">
                    <a:lumMod val="85000"/>
                    <a:lumOff val="15000"/>
                  </a:schemeClr>
                </a:solidFill>
                <a:latin typeface="+mn-lt"/>
                <a:ea typeface="+mn-ea"/>
                <a:cs typeface="+mn-cs"/>
              </a:defRPr>
            </a:lvl9pPr>
          </a:lstStyle>
          <a:p>
            <a:pPr>
              <a:lnSpc>
                <a:spcPct val="150000"/>
              </a:lnSpc>
            </a:pPr>
            <a:r>
              <a:rPr lang="en-US" sz="2800" dirty="0"/>
              <a:t>AWS BI tool to easily and quickly gain business insight from data </a:t>
            </a:r>
          </a:p>
          <a:p>
            <a:pPr>
              <a:lnSpc>
                <a:spcPct val="150000"/>
              </a:lnSpc>
            </a:pPr>
            <a:r>
              <a:rPr lang="en-US" sz="2800" dirty="0"/>
              <a:t>Easily create visualizations </a:t>
            </a:r>
          </a:p>
          <a:p>
            <a:pPr>
              <a:lnSpc>
                <a:spcPct val="150000"/>
              </a:lnSpc>
            </a:pPr>
            <a:r>
              <a:rPr lang="en-US" sz="2800" dirty="0"/>
              <a:t>Do ad-hoc analysis</a:t>
            </a:r>
          </a:p>
          <a:p>
            <a:pPr>
              <a:lnSpc>
                <a:spcPct val="150000"/>
              </a:lnSpc>
            </a:pPr>
            <a:r>
              <a:rPr lang="en-US" sz="2800" dirty="0"/>
              <a:t>Gain insight from large data sets quickly with SPICE</a:t>
            </a:r>
          </a:p>
          <a:p>
            <a:pPr marL="609585" indent="-304792" defTabSz="914377">
              <a:spcBef>
                <a:spcPts val="0"/>
              </a:spcBef>
              <a:buFont typeface="Arial" panose="020B0604020202020204" pitchFamily="34" charset="0"/>
              <a:buChar char="●"/>
            </a:pPr>
            <a:endParaRPr lang="en" sz="3200" dirty="0">
              <a:solidFill>
                <a:prstClr val="white">
                  <a:lumMod val="75000"/>
                  <a:lumOff val="25000"/>
                </a:prstClr>
              </a:solidFill>
              <a:latin typeface="Arial" panose="020B0604020202020204" pitchFamily="34" charset="0"/>
              <a:cs typeface="Arial" panose="020B0604020202020204" pitchFamily="34" charset="0"/>
              <a:sym typeface="Arial"/>
            </a:endParaRPr>
          </a:p>
        </p:txBody>
      </p:sp>
      <p:sp>
        <p:nvSpPr>
          <p:cNvPr id="2" name="AutoShape 2" descr="Image result for amazon quicksight logo"/>
          <p:cNvSpPr>
            <a:spLocks noChangeAspect="1" noChangeArrowheads="1"/>
          </p:cNvSpPr>
          <p:nvPr/>
        </p:nvSpPr>
        <p:spPr bwMode="auto">
          <a:xfrm>
            <a:off x="5943599" y="3276599"/>
            <a:ext cx="2754351" cy="275435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p:cNvPicPr>
            <a:picLocks noChangeAspect="1"/>
          </p:cNvPicPr>
          <p:nvPr/>
        </p:nvPicPr>
        <p:blipFill>
          <a:blip r:embed="rId3"/>
          <a:stretch>
            <a:fillRect/>
          </a:stretch>
        </p:blipFill>
        <p:spPr>
          <a:xfrm>
            <a:off x="9733670" y="4759631"/>
            <a:ext cx="1666295" cy="1666295"/>
          </a:xfrm>
          <a:prstGeom prst="rect">
            <a:avLst/>
          </a:prstGeom>
        </p:spPr>
      </p:pic>
    </p:spTree>
    <p:extLst>
      <p:ext uri="{BB962C8B-B14F-4D97-AF65-F5344CB8AC3E}">
        <p14:creationId xmlns:p14="http://schemas.microsoft.com/office/powerpoint/2010/main" val="35474295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hape 81"/>
          <p:cNvSpPr txBox="1">
            <a:spLocks noGrp="1"/>
          </p:cNvSpPr>
          <p:nvPr>
            <p:ph type="title"/>
          </p:nvPr>
        </p:nvSpPr>
        <p:spPr>
          <a:xfrm>
            <a:off x="762000" y="559680"/>
            <a:ext cx="10637965" cy="721816"/>
          </a:xfrm>
          <a:prstGeom prst="rect">
            <a:avLst/>
          </a:prstGeom>
        </p:spPr>
        <p:txBody>
          <a:bodyPr vert="horz" lIns="121900" tIns="121900" rIns="121900" bIns="121900" rtlCol="0" anchor="t" anchorCtr="0">
            <a:noAutofit/>
          </a:bodyPr>
          <a:lstStyle/>
          <a:p>
            <a:pPr algn="l">
              <a:spcBef>
                <a:spcPts val="0"/>
              </a:spcBef>
              <a:buClr>
                <a:schemeClr val="dk1"/>
              </a:buClr>
              <a:buSzPct val="39285"/>
            </a:pPr>
            <a:r>
              <a:rPr lang="en" sz="3733" i="0" dirty="0">
                <a:solidFill>
                  <a:schemeClr val="tx1">
                    <a:lumMod val="75000"/>
                    <a:lumOff val="25000"/>
                  </a:schemeClr>
                </a:solidFill>
                <a:latin typeface="Arial" panose="020B0604020202020204" pitchFamily="34" charset="0"/>
                <a:cs typeface="Arial" panose="020B0604020202020204" pitchFamily="34" charset="0"/>
              </a:rPr>
              <a:t>Database Connectivity</a:t>
            </a:r>
            <a:endParaRPr lang="en" sz="3733" i="0" dirty="0">
              <a:solidFill>
                <a:srgbClr val="EEB500"/>
              </a:solidFill>
              <a:latin typeface="Arial" panose="020B0604020202020204" pitchFamily="34" charset="0"/>
              <a:cs typeface="Arial" panose="020B0604020202020204" pitchFamily="34" charset="0"/>
            </a:endParaRPr>
          </a:p>
        </p:txBody>
      </p:sp>
      <p:sp>
        <p:nvSpPr>
          <p:cNvPr id="8" name="Shape 82"/>
          <p:cNvSpPr txBox="1">
            <a:spLocks/>
          </p:cNvSpPr>
          <p:nvPr/>
        </p:nvSpPr>
        <p:spPr>
          <a:xfrm>
            <a:off x="828193" y="1827805"/>
            <a:ext cx="11360800" cy="4555200"/>
          </a:xfrm>
          <a:prstGeom prst="rect">
            <a:avLst/>
          </a:prstGeom>
        </p:spPr>
        <p:txBody>
          <a:bodyPr vert="horz" lIns="121900" tIns="121900" rIns="121900" bIns="121900" rtlCol="0" anchor="t" anchorCtr="0">
            <a:noAutofit/>
          </a:bodyPr>
          <a:lstStyle>
            <a:lvl1pPr marL="212598" indent="-212598" algn="l" defTabSz="685800" rtl="0" eaLnBrk="1" latinLnBrk="0" hangingPunct="1">
              <a:lnSpc>
                <a:spcPct val="112000"/>
              </a:lnSpc>
              <a:spcBef>
                <a:spcPts val="675"/>
              </a:spcBef>
              <a:buFont typeface="Arial" panose="020B0604020202020204" pitchFamily="34" charset="0"/>
              <a:buChar char="•"/>
              <a:defRPr sz="1500" kern="1200" baseline="0">
                <a:solidFill>
                  <a:schemeClr val="tx1">
                    <a:lumMod val="85000"/>
                    <a:lumOff val="15000"/>
                  </a:schemeClr>
                </a:solidFill>
                <a:latin typeface="+mn-lt"/>
                <a:ea typeface="+mn-ea"/>
                <a:cs typeface="+mn-cs"/>
              </a:defRPr>
            </a:lvl1pPr>
            <a:lvl2pPr marL="212598" indent="-212598" algn="l" defTabSz="685800" rtl="0" eaLnBrk="1" latinLnBrk="0" hangingPunct="1">
              <a:lnSpc>
                <a:spcPct val="112000"/>
              </a:lnSpc>
              <a:spcBef>
                <a:spcPts val="675"/>
              </a:spcBef>
              <a:buFont typeface="Corbel" panose="020B0503020204020204" pitchFamily="34" charset="0"/>
              <a:buChar char="–"/>
              <a:defRPr sz="1350" kern="1200" baseline="0">
                <a:solidFill>
                  <a:schemeClr val="tx1">
                    <a:lumMod val="85000"/>
                    <a:lumOff val="15000"/>
                  </a:schemeClr>
                </a:solidFill>
                <a:latin typeface="+mn-lt"/>
                <a:ea typeface="+mn-ea"/>
                <a:cs typeface="+mn-cs"/>
              </a:defRPr>
            </a:lvl2pPr>
            <a:lvl3pPr marL="212598" indent="-212598" algn="l" defTabSz="685800" rtl="0" eaLnBrk="1" latinLnBrk="0" hangingPunct="1">
              <a:lnSpc>
                <a:spcPct val="112000"/>
              </a:lnSpc>
              <a:spcBef>
                <a:spcPts val="675"/>
              </a:spcBef>
              <a:buFont typeface="Arial" panose="020B0604020202020204" pitchFamily="34" charset="0"/>
              <a:buChar char="•"/>
              <a:defRPr sz="1200" kern="1200" baseline="0">
                <a:solidFill>
                  <a:schemeClr val="tx1">
                    <a:lumMod val="85000"/>
                    <a:lumOff val="15000"/>
                  </a:schemeClr>
                </a:solidFill>
                <a:latin typeface="+mn-lt"/>
                <a:ea typeface="+mn-ea"/>
                <a:cs typeface="+mn-cs"/>
              </a:defRPr>
            </a:lvl3pPr>
            <a:lvl4pPr marL="212598" indent="-212598" algn="l" defTabSz="685800" rtl="0" eaLnBrk="1" latinLnBrk="0" hangingPunct="1">
              <a:lnSpc>
                <a:spcPct val="112000"/>
              </a:lnSpc>
              <a:spcBef>
                <a:spcPts val="675"/>
              </a:spcBef>
              <a:buFont typeface="Corbel" panose="020B0503020204020204" pitchFamily="34" charset="0"/>
              <a:buChar char="–"/>
              <a:defRPr sz="1050" kern="1200" baseline="0">
                <a:solidFill>
                  <a:schemeClr val="tx1">
                    <a:lumMod val="85000"/>
                    <a:lumOff val="15000"/>
                  </a:schemeClr>
                </a:solidFill>
                <a:latin typeface="+mn-lt"/>
                <a:ea typeface="+mn-ea"/>
                <a:cs typeface="+mn-cs"/>
              </a:defRPr>
            </a:lvl4pPr>
            <a:lvl5pPr marL="212598" indent="-212598" algn="l" defTabSz="685800" rtl="0" eaLnBrk="1" latinLnBrk="0" hangingPunct="1">
              <a:lnSpc>
                <a:spcPct val="112000"/>
              </a:lnSpc>
              <a:spcBef>
                <a:spcPts val="675"/>
              </a:spcBef>
              <a:buFont typeface="Arial" panose="020B0604020202020204" pitchFamily="34" charset="0"/>
              <a:buChar char="•"/>
              <a:defRPr sz="1050" i="1" kern="1200" baseline="0">
                <a:solidFill>
                  <a:schemeClr val="tx1">
                    <a:lumMod val="85000"/>
                    <a:lumOff val="15000"/>
                  </a:schemeClr>
                </a:solidFill>
                <a:latin typeface="+mn-lt"/>
                <a:ea typeface="+mn-ea"/>
                <a:cs typeface="+mn-cs"/>
              </a:defRPr>
            </a:lvl5pPr>
            <a:lvl6pPr marL="212598" indent="-212598" algn="l" defTabSz="685800" rtl="0" eaLnBrk="1" latinLnBrk="0" hangingPunct="1">
              <a:lnSpc>
                <a:spcPct val="112000"/>
              </a:lnSpc>
              <a:spcBef>
                <a:spcPts val="975"/>
              </a:spcBef>
              <a:buFont typeface="Corbel" panose="020B0503020204020204" pitchFamily="34" charset="0"/>
              <a:buChar char="–"/>
              <a:defRPr sz="1050" kern="1200">
                <a:solidFill>
                  <a:schemeClr val="tx1">
                    <a:lumMod val="85000"/>
                    <a:lumOff val="15000"/>
                  </a:schemeClr>
                </a:solidFill>
                <a:latin typeface="+mn-lt"/>
                <a:ea typeface="+mn-ea"/>
                <a:cs typeface="+mn-cs"/>
              </a:defRPr>
            </a:lvl6pPr>
            <a:lvl7pPr marL="212598" indent="-212598" algn="l" defTabSz="685800" rtl="0" eaLnBrk="1" latinLnBrk="0" hangingPunct="1">
              <a:lnSpc>
                <a:spcPct val="112000"/>
              </a:lnSpc>
              <a:spcBef>
                <a:spcPts val="975"/>
              </a:spcBef>
              <a:buFont typeface="Arial" panose="020B0604020202020204" pitchFamily="34" charset="0"/>
              <a:buChar char="•"/>
              <a:defRPr sz="1050" i="1" kern="1200">
                <a:solidFill>
                  <a:schemeClr val="tx1">
                    <a:lumMod val="85000"/>
                    <a:lumOff val="15000"/>
                  </a:schemeClr>
                </a:solidFill>
                <a:latin typeface="+mn-lt"/>
                <a:ea typeface="+mn-ea"/>
                <a:cs typeface="+mn-cs"/>
              </a:defRPr>
            </a:lvl7pPr>
            <a:lvl8pPr marL="212598" indent="-212598" algn="l" defTabSz="685800" rtl="0" eaLnBrk="1" latinLnBrk="0" hangingPunct="1">
              <a:lnSpc>
                <a:spcPct val="112000"/>
              </a:lnSpc>
              <a:spcBef>
                <a:spcPts val="975"/>
              </a:spcBef>
              <a:buFont typeface="Corbel" panose="020B0503020204020204" pitchFamily="34" charset="0"/>
              <a:buChar char="–"/>
              <a:defRPr sz="1050" kern="1200">
                <a:solidFill>
                  <a:schemeClr val="tx1">
                    <a:lumMod val="85000"/>
                    <a:lumOff val="15000"/>
                  </a:schemeClr>
                </a:solidFill>
                <a:latin typeface="+mn-lt"/>
                <a:ea typeface="+mn-ea"/>
                <a:cs typeface="+mn-cs"/>
              </a:defRPr>
            </a:lvl8pPr>
            <a:lvl9pPr marL="212598" indent="-212598" algn="l" defTabSz="685800" rtl="0" eaLnBrk="1" latinLnBrk="0" hangingPunct="1">
              <a:lnSpc>
                <a:spcPct val="112000"/>
              </a:lnSpc>
              <a:spcBef>
                <a:spcPts val="975"/>
              </a:spcBef>
              <a:buFont typeface="Arial" panose="020B0604020202020204" pitchFamily="34" charset="0"/>
              <a:buChar char="•"/>
              <a:defRPr sz="1050" i="1" kern="1200" baseline="0">
                <a:solidFill>
                  <a:schemeClr val="tx1">
                    <a:lumMod val="85000"/>
                    <a:lumOff val="15000"/>
                  </a:schemeClr>
                </a:solidFill>
                <a:latin typeface="+mn-lt"/>
                <a:ea typeface="+mn-ea"/>
                <a:cs typeface="+mn-cs"/>
              </a:defRPr>
            </a:lvl9pPr>
          </a:lstStyle>
          <a:p>
            <a:r>
              <a:rPr lang="en-US" sz="2800" dirty="0" err="1"/>
              <a:t>QuickSight</a:t>
            </a:r>
            <a:r>
              <a:rPr lang="en-US" sz="2800" dirty="0"/>
              <a:t> connects to a variety of data sources:</a:t>
            </a:r>
            <a:endParaRPr lang="en-US" sz="2350" dirty="0"/>
          </a:p>
          <a:p>
            <a:pPr lvl="7"/>
            <a:r>
              <a:rPr lang="en-US" sz="2100" dirty="0"/>
              <a:t>CSV or excel files</a:t>
            </a:r>
          </a:p>
          <a:p>
            <a:pPr lvl="1"/>
            <a:r>
              <a:rPr lang="en-US" sz="2400" dirty="0"/>
              <a:t>Redshift</a:t>
            </a:r>
          </a:p>
          <a:p>
            <a:pPr lvl="1"/>
            <a:r>
              <a:rPr lang="en-US" sz="2400" dirty="0"/>
              <a:t>RDS</a:t>
            </a:r>
          </a:p>
          <a:p>
            <a:pPr lvl="1"/>
            <a:r>
              <a:rPr lang="en-US" sz="2400" dirty="0"/>
              <a:t>Aurora</a:t>
            </a:r>
          </a:p>
          <a:p>
            <a:pPr lvl="1"/>
            <a:r>
              <a:rPr lang="en-US" sz="2400" dirty="0"/>
              <a:t>Athena</a:t>
            </a:r>
          </a:p>
          <a:p>
            <a:pPr lvl="1"/>
            <a:r>
              <a:rPr lang="en-US" sz="2400" dirty="0"/>
              <a:t>SQL Server, MySQL and PostgreSQL</a:t>
            </a:r>
          </a:p>
          <a:p>
            <a:pPr lvl="1"/>
            <a:r>
              <a:rPr lang="en-US" sz="2400" dirty="0"/>
              <a:t>In the near future </a:t>
            </a:r>
            <a:r>
              <a:rPr lang="en-US" sz="2400" dirty="0" err="1"/>
              <a:t>QuickSight</a:t>
            </a:r>
            <a:r>
              <a:rPr lang="en-US" sz="2400" dirty="0"/>
              <a:t> will also connect to EMR, </a:t>
            </a:r>
            <a:r>
              <a:rPr lang="en-US" sz="2400" dirty="0" err="1"/>
              <a:t>DynamoDB</a:t>
            </a:r>
            <a:r>
              <a:rPr lang="en-US" sz="2400" dirty="0"/>
              <a:t> and Kinesis</a:t>
            </a:r>
          </a:p>
          <a:p>
            <a:pPr marL="609585" indent="-304792" defTabSz="914377">
              <a:spcBef>
                <a:spcPts val="0"/>
              </a:spcBef>
              <a:buFont typeface="Arial" panose="020B0604020202020204" pitchFamily="34" charset="0"/>
              <a:buChar char="●"/>
            </a:pPr>
            <a:endParaRPr lang="en" sz="3200" dirty="0">
              <a:solidFill>
                <a:prstClr val="white">
                  <a:lumMod val="75000"/>
                  <a:lumOff val="25000"/>
                </a:prstClr>
              </a:solidFill>
              <a:latin typeface="Arial" panose="020B0604020202020204" pitchFamily="34" charset="0"/>
              <a:cs typeface="Arial" panose="020B0604020202020204" pitchFamily="34" charset="0"/>
              <a:sym typeface="Arial"/>
            </a:endParaRPr>
          </a:p>
        </p:txBody>
      </p:sp>
      <p:pic>
        <p:nvPicPr>
          <p:cNvPr id="6" name="Picture 5" descr="File:&lt;strong&gt;AWS&lt;/strong&gt; Simple Icons Database Amazon RDS.svg - Wikimedia Common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79673" y="2224603"/>
            <a:ext cx="2663283" cy="2663283"/>
          </a:xfrm>
          <a:prstGeom prst="rect">
            <a:avLst/>
          </a:prstGeom>
        </p:spPr>
      </p:pic>
    </p:spTree>
    <p:extLst>
      <p:ext uri="{BB962C8B-B14F-4D97-AF65-F5344CB8AC3E}">
        <p14:creationId xmlns:p14="http://schemas.microsoft.com/office/powerpoint/2010/main" val="37273433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hape 81"/>
          <p:cNvSpPr txBox="1">
            <a:spLocks noGrp="1"/>
          </p:cNvSpPr>
          <p:nvPr>
            <p:ph type="title"/>
          </p:nvPr>
        </p:nvSpPr>
        <p:spPr>
          <a:xfrm>
            <a:off x="762000" y="559680"/>
            <a:ext cx="10637965" cy="721816"/>
          </a:xfrm>
          <a:prstGeom prst="rect">
            <a:avLst/>
          </a:prstGeom>
        </p:spPr>
        <p:txBody>
          <a:bodyPr vert="horz" lIns="121900" tIns="121900" rIns="121900" bIns="121900" rtlCol="0" anchor="t" anchorCtr="0">
            <a:noAutofit/>
          </a:bodyPr>
          <a:lstStyle/>
          <a:p>
            <a:pPr algn="l">
              <a:spcBef>
                <a:spcPts val="0"/>
              </a:spcBef>
              <a:buClr>
                <a:schemeClr val="dk1"/>
              </a:buClr>
              <a:buSzPct val="39285"/>
            </a:pPr>
            <a:r>
              <a:rPr lang="en" sz="3733" i="0" dirty="0">
                <a:solidFill>
                  <a:schemeClr val="tx1">
                    <a:lumMod val="75000"/>
                    <a:lumOff val="25000"/>
                  </a:schemeClr>
                </a:solidFill>
                <a:latin typeface="Arial" panose="020B0604020202020204" pitchFamily="34" charset="0"/>
                <a:cs typeface="Arial" panose="020B0604020202020204" pitchFamily="34" charset="0"/>
              </a:rPr>
              <a:t>Using Data in QuickSight</a:t>
            </a:r>
            <a:endParaRPr lang="en" sz="3733" i="0" dirty="0">
              <a:solidFill>
                <a:srgbClr val="EEB500"/>
              </a:solidFill>
              <a:latin typeface="Arial" panose="020B0604020202020204" pitchFamily="34" charset="0"/>
              <a:cs typeface="Arial" panose="020B0604020202020204" pitchFamily="34" charset="0"/>
            </a:endParaRPr>
          </a:p>
        </p:txBody>
      </p:sp>
      <p:sp>
        <p:nvSpPr>
          <p:cNvPr id="8" name="Shape 82"/>
          <p:cNvSpPr txBox="1">
            <a:spLocks/>
          </p:cNvSpPr>
          <p:nvPr/>
        </p:nvSpPr>
        <p:spPr>
          <a:xfrm>
            <a:off x="794737" y="1827805"/>
            <a:ext cx="11360800" cy="4555200"/>
          </a:xfrm>
          <a:prstGeom prst="rect">
            <a:avLst/>
          </a:prstGeom>
        </p:spPr>
        <p:txBody>
          <a:bodyPr vert="horz" lIns="121900" tIns="121900" rIns="121900" bIns="121900" rtlCol="0" anchor="t" anchorCtr="0">
            <a:noAutofit/>
          </a:bodyPr>
          <a:lstStyle>
            <a:lvl1pPr marL="212598" indent="-212598" algn="l" defTabSz="685800" rtl="0" eaLnBrk="1" latinLnBrk="0" hangingPunct="1">
              <a:lnSpc>
                <a:spcPct val="112000"/>
              </a:lnSpc>
              <a:spcBef>
                <a:spcPts val="675"/>
              </a:spcBef>
              <a:buFont typeface="Arial" panose="020B0604020202020204" pitchFamily="34" charset="0"/>
              <a:buChar char="•"/>
              <a:defRPr sz="1500" kern="1200" baseline="0">
                <a:solidFill>
                  <a:schemeClr val="tx1">
                    <a:lumMod val="85000"/>
                    <a:lumOff val="15000"/>
                  </a:schemeClr>
                </a:solidFill>
                <a:latin typeface="+mn-lt"/>
                <a:ea typeface="+mn-ea"/>
                <a:cs typeface="+mn-cs"/>
              </a:defRPr>
            </a:lvl1pPr>
            <a:lvl2pPr marL="212598" indent="-212598" algn="l" defTabSz="685800" rtl="0" eaLnBrk="1" latinLnBrk="0" hangingPunct="1">
              <a:lnSpc>
                <a:spcPct val="112000"/>
              </a:lnSpc>
              <a:spcBef>
                <a:spcPts val="675"/>
              </a:spcBef>
              <a:buFont typeface="Corbel" panose="020B0503020204020204" pitchFamily="34" charset="0"/>
              <a:buChar char="–"/>
              <a:defRPr sz="1350" kern="1200" baseline="0">
                <a:solidFill>
                  <a:schemeClr val="tx1">
                    <a:lumMod val="85000"/>
                    <a:lumOff val="15000"/>
                  </a:schemeClr>
                </a:solidFill>
                <a:latin typeface="+mn-lt"/>
                <a:ea typeface="+mn-ea"/>
                <a:cs typeface="+mn-cs"/>
              </a:defRPr>
            </a:lvl2pPr>
            <a:lvl3pPr marL="212598" indent="-212598" algn="l" defTabSz="685800" rtl="0" eaLnBrk="1" latinLnBrk="0" hangingPunct="1">
              <a:lnSpc>
                <a:spcPct val="112000"/>
              </a:lnSpc>
              <a:spcBef>
                <a:spcPts val="675"/>
              </a:spcBef>
              <a:buFont typeface="Arial" panose="020B0604020202020204" pitchFamily="34" charset="0"/>
              <a:buChar char="•"/>
              <a:defRPr sz="1200" kern="1200" baseline="0">
                <a:solidFill>
                  <a:schemeClr val="tx1">
                    <a:lumMod val="85000"/>
                    <a:lumOff val="15000"/>
                  </a:schemeClr>
                </a:solidFill>
                <a:latin typeface="+mn-lt"/>
                <a:ea typeface="+mn-ea"/>
                <a:cs typeface="+mn-cs"/>
              </a:defRPr>
            </a:lvl3pPr>
            <a:lvl4pPr marL="212598" indent="-212598" algn="l" defTabSz="685800" rtl="0" eaLnBrk="1" latinLnBrk="0" hangingPunct="1">
              <a:lnSpc>
                <a:spcPct val="112000"/>
              </a:lnSpc>
              <a:spcBef>
                <a:spcPts val="675"/>
              </a:spcBef>
              <a:buFont typeface="Corbel" panose="020B0503020204020204" pitchFamily="34" charset="0"/>
              <a:buChar char="–"/>
              <a:defRPr sz="1050" kern="1200" baseline="0">
                <a:solidFill>
                  <a:schemeClr val="tx1">
                    <a:lumMod val="85000"/>
                    <a:lumOff val="15000"/>
                  </a:schemeClr>
                </a:solidFill>
                <a:latin typeface="+mn-lt"/>
                <a:ea typeface="+mn-ea"/>
                <a:cs typeface="+mn-cs"/>
              </a:defRPr>
            </a:lvl4pPr>
            <a:lvl5pPr marL="212598" indent="-212598" algn="l" defTabSz="685800" rtl="0" eaLnBrk="1" latinLnBrk="0" hangingPunct="1">
              <a:lnSpc>
                <a:spcPct val="112000"/>
              </a:lnSpc>
              <a:spcBef>
                <a:spcPts val="675"/>
              </a:spcBef>
              <a:buFont typeface="Arial" panose="020B0604020202020204" pitchFamily="34" charset="0"/>
              <a:buChar char="•"/>
              <a:defRPr sz="1050" i="1" kern="1200" baseline="0">
                <a:solidFill>
                  <a:schemeClr val="tx1">
                    <a:lumMod val="85000"/>
                    <a:lumOff val="15000"/>
                  </a:schemeClr>
                </a:solidFill>
                <a:latin typeface="+mn-lt"/>
                <a:ea typeface="+mn-ea"/>
                <a:cs typeface="+mn-cs"/>
              </a:defRPr>
            </a:lvl5pPr>
            <a:lvl6pPr marL="212598" indent="-212598" algn="l" defTabSz="685800" rtl="0" eaLnBrk="1" latinLnBrk="0" hangingPunct="1">
              <a:lnSpc>
                <a:spcPct val="112000"/>
              </a:lnSpc>
              <a:spcBef>
                <a:spcPts val="975"/>
              </a:spcBef>
              <a:buFont typeface="Corbel" panose="020B0503020204020204" pitchFamily="34" charset="0"/>
              <a:buChar char="–"/>
              <a:defRPr sz="1050" kern="1200">
                <a:solidFill>
                  <a:schemeClr val="tx1">
                    <a:lumMod val="85000"/>
                    <a:lumOff val="15000"/>
                  </a:schemeClr>
                </a:solidFill>
                <a:latin typeface="+mn-lt"/>
                <a:ea typeface="+mn-ea"/>
                <a:cs typeface="+mn-cs"/>
              </a:defRPr>
            </a:lvl6pPr>
            <a:lvl7pPr marL="212598" indent="-212598" algn="l" defTabSz="685800" rtl="0" eaLnBrk="1" latinLnBrk="0" hangingPunct="1">
              <a:lnSpc>
                <a:spcPct val="112000"/>
              </a:lnSpc>
              <a:spcBef>
                <a:spcPts val="975"/>
              </a:spcBef>
              <a:buFont typeface="Arial" panose="020B0604020202020204" pitchFamily="34" charset="0"/>
              <a:buChar char="•"/>
              <a:defRPr sz="1050" i="1" kern="1200">
                <a:solidFill>
                  <a:schemeClr val="tx1">
                    <a:lumMod val="85000"/>
                    <a:lumOff val="15000"/>
                  </a:schemeClr>
                </a:solidFill>
                <a:latin typeface="+mn-lt"/>
                <a:ea typeface="+mn-ea"/>
                <a:cs typeface="+mn-cs"/>
              </a:defRPr>
            </a:lvl7pPr>
            <a:lvl8pPr marL="212598" indent="-212598" algn="l" defTabSz="685800" rtl="0" eaLnBrk="1" latinLnBrk="0" hangingPunct="1">
              <a:lnSpc>
                <a:spcPct val="112000"/>
              </a:lnSpc>
              <a:spcBef>
                <a:spcPts val="975"/>
              </a:spcBef>
              <a:buFont typeface="Corbel" panose="020B0503020204020204" pitchFamily="34" charset="0"/>
              <a:buChar char="–"/>
              <a:defRPr sz="1050" kern="1200">
                <a:solidFill>
                  <a:schemeClr val="tx1">
                    <a:lumMod val="85000"/>
                    <a:lumOff val="15000"/>
                  </a:schemeClr>
                </a:solidFill>
                <a:latin typeface="+mn-lt"/>
                <a:ea typeface="+mn-ea"/>
                <a:cs typeface="+mn-cs"/>
              </a:defRPr>
            </a:lvl8pPr>
            <a:lvl9pPr marL="212598" indent="-212598" algn="l" defTabSz="685800" rtl="0" eaLnBrk="1" latinLnBrk="0" hangingPunct="1">
              <a:lnSpc>
                <a:spcPct val="112000"/>
              </a:lnSpc>
              <a:spcBef>
                <a:spcPts val="975"/>
              </a:spcBef>
              <a:buFont typeface="Arial" panose="020B0604020202020204" pitchFamily="34" charset="0"/>
              <a:buChar char="•"/>
              <a:defRPr sz="1050" i="1" kern="1200" baseline="0">
                <a:solidFill>
                  <a:schemeClr val="tx1">
                    <a:lumMod val="85000"/>
                    <a:lumOff val="15000"/>
                  </a:schemeClr>
                </a:solidFill>
                <a:latin typeface="+mn-lt"/>
                <a:ea typeface="+mn-ea"/>
                <a:cs typeface="+mn-cs"/>
              </a:defRPr>
            </a:lvl9pPr>
          </a:lstStyle>
          <a:p>
            <a:r>
              <a:rPr lang="en-US" sz="2800" dirty="0"/>
              <a:t>Pull your desired data into a data set within </a:t>
            </a:r>
            <a:r>
              <a:rPr lang="en-US" sz="2800" dirty="0" err="1"/>
              <a:t>QuickSight</a:t>
            </a:r>
            <a:r>
              <a:rPr lang="en-US" sz="2800" dirty="0"/>
              <a:t> with no need to re-prepare the data for each analysis you do</a:t>
            </a:r>
          </a:p>
          <a:p>
            <a:r>
              <a:rPr lang="en-US" sz="2800" dirty="0" err="1"/>
              <a:t>QuickSight</a:t>
            </a:r>
            <a:r>
              <a:rPr lang="en-US" sz="2800" dirty="0"/>
              <a:t> allows some data manipulation of data sets:</a:t>
            </a:r>
          </a:p>
          <a:p>
            <a:pPr lvl="1"/>
            <a:r>
              <a:rPr lang="en-US" sz="2400" dirty="0"/>
              <a:t>Rename fields</a:t>
            </a:r>
          </a:p>
          <a:p>
            <a:pPr lvl="1"/>
            <a:r>
              <a:rPr lang="en-US" sz="2400" dirty="0"/>
              <a:t>Change data types</a:t>
            </a:r>
          </a:p>
          <a:p>
            <a:pPr lvl="1"/>
            <a:r>
              <a:rPr lang="en-US" sz="2400" dirty="0"/>
              <a:t>Create calculated fields</a:t>
            </a:r>
          </a:p>
          <a:p>
            <a:pPr lvl="1"/>
            <a:r>
              <a:rPr lang="en-US" sz="2400" dirty="0"/>
              <a:t>Apply filters</a:t>
            </a:r>
          </a:p>
          <a:p>
            <a:pPr lvl="1"/>
            <a:r>
              <a:rPr lang="en-US" sz="2400" dirty="0"/>
              <a:t>Join tables</a:t>
            </a:r>
          </a:p>
          <a:p>
            <a:pPr marL="609585" indent="-304792" defTabSz="914377">
              <a:spcBef>
                <a:spcPts val="0"/>
              </a:spcBef>
              <a:buFont typeface="Arial" panose="020B0604020202020204" pitchFamily="34" charset="0"/>
              <a:buChar char="●"/>
            </a:pPr>
            <a:endParaRPr lang="en" sz="3200" dirty="0">
              <a:solidFill>
                <a:prstClr val="white">
                  <a:lumMod val="75000"/>
                  <a:lumOff val="25000"/>
                </a:prstClr>
              </a:solidFill>
              <a:latin typeface="Arial" panose="020B0604020202020204" pitchFamily="34" charset="0"/>
              <a:cs typeface="Arial" panose="020B0604020202020204" pitchFamily="34" charset="0"/>
              <a:sym typeface="Arial"/>
            </a:endParaRPr>
          </a:p>
        </p:txBody>
      </p:sp>
    </p:spTree>
    <p:extLst>
      <p:ext uri="{BB962C8B-B14F-4D97-AF65-F5344CB8AC3E}">
        <p14:creationId xmlns:p14="http://schemas.microsoft.com/office/powerpoint/2010/main" val="18674551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hape 81"/>
          <p:cNvSpPr txBox="1">
            <a:spLocks noGrp="1"/>
          </p:cNvSpPr>
          <p:nvPr>
            <p:ph type="title"/>
          </p:nvPr>
        </p:nvSpPr>
        <p:spPr>
          <a:xfrm>
            <a:off x="762000" y="559680"/>
            <a:ext cx="10637965" cy="721816"/>
          </a:xfrm>
          <a:prstGeom prst="rect">
            <a:avLst/>
          </a:prstGeom>
        </p:spPr>
        <p:txBody>
          <a:bodyPr vert="horz" lIns="121900" tIns="121900" rIns="121900" bIns="121900" rtlCol="0" anchor="t" anchorCtr="0">
            <a:noAutofit/>
          </a:bodyPr>
          <a:lstStyle/>
          <a:p>
            <a:pPr algn="l">
              <a:spcBef>
                <a:spcPts val="0"/>
              </a:spcBef>
              <a:buClr>
                <a:schemeClr val="dk1"/>
              </a:buClr>
              <a:buSzPct val="39285"/>
            </a:pPr>
            <a:r>
              <a:rPr lang="en" sz="3733" i="0" dirty="0">
                <a:solidFill>
                  <a:schemeClr val="tx1">
                    <a:lumMod val="75000"/>
                    <a:lumOff val="25000"/>
                  </a:schemeClr>
                </a:solidFill>
                <a:latin typeface="Arial" panose="020B0604020202020204" pitchFamily="34" charset="0"/>
                <a:cs typeface="Arial" panose="020B0604020202020204" pitchFamily="34" charset="0"/>
              </a:rPr>
              <a:t>Visualization</a:t>
            </a:r>
            <a:endParaRPr lang="en" sz="3733" i="0" dirty="0">
              <a:solidFill>
                <a:srgbClr val="EEB500"/>
              </a:solidFill>
              <a:latin typeface="Arial" panose="020B0604020202020204" pitchFamily="34" charset="0"/>
              <a:cs typeface="Arial" panose="020B0604020202020204" pitchFamily="34" charset="0"/>
            </a:endParaRPr>
          </a:p>
        </p:txBody>
      </p:sp>
      <p:sp>
        <p:nvSpPr>
          <p:cNvPr id="8" name="Shape 82"/>
          <p:cNvSpPr txBox="1">
            <a:spLocks/>
          </p:cNvSpPr>
          <p:nvPr/>
        </p:nvSpPr>
        <p:spPr>
          <a:xfrm>
            <a:off x="761287" y="1827805"/>
            <a:ext cx="11360800" cy="4555200"/>
          </a:xfrm>
          <a:prstGeom prst="rect">
            <a:avLst/>
          </a:prstGeom>
        </p:spPr>
        <p:txBody>
          <a:bodyPr vert="horz" lIns="121900" tIns="121900" rIns="121900" bIns="121900" rtlCol="0" anchor="t" anchorCtr="0">
            <a:noAutofit/>
          </a:bodyPr>
          <a:lstStyle>
            <a:lvl1pPr marL="212598" indent="-212598" algn="l" defTabSz="685800" rtl="0" eaLnBrk="1" latinLnBrk="0" hangingPunct="1">
              <a:lnSpc>
                <a:spcPct val="112000"/>
              </a:lnSpc>
              <a:spcBef>
                <a:spcPts val="675"/>
              </a:spcBef>
              <a:buFont typeface="Arial" panose="020B0604020202020204" pitchFamily="34" charset="0"/>
              <a:buChar char="•"/>
              <a:defRPr sz="1500" kern="1200" baseline="0">
                <a:solidFill>
                  <a:schemeClr val="tx1">
                    <a:lumMod val="85000"/>
                    <a:lumOff val="15000"/>
                  </a:schemeClr>
                </a:solidFill>
                <a:latin typeface="+mn-lt"/>
                <a:ea typeface="+mn-ea"/>
                <a:cs typeface="+mn-cs"/>
              </a:defRPr>
            </a:lvl1pPr>
            <a:lvl2pPr marL="212598" indent="-212598" algn="l" defTabSz="685800" rtl="0" eaLnBrk="1" latinLnBrk="0" hangingPunct="1">
              <a:lnSpc>
                <a:spcPct val="112000"/>
              </a:lnSpc>
              <a:spcBef>
                <a:spcPts val="675"/>
              </a:spcBef>
              <a:buFont typeface="Corbel" panose="020B0503020204020204" pitchFamily="34" charset="0"/>
              <a:buChar char="–"/>
              <a:defRPr sz="1350" kern="1200" baseline="0">
                <a:solidFill>
                  <a:schemeClr val="tx1">
                    <a:lumMod val="85000"/>
                    <a:lumOff val="15000"/>
                  </a:schemeClr>
                </a:solidFill>
                <a:latin typeface="+mn-lt"/>
                <a:ea typeface="+mn-ea"/>
                <a:cs typeface="+mn-cs"/>
              </a:defRPr>
            </a:lvl2pPr>
            <a:lvl3pPr marL="212598" indent="-212598" algn="l" defTabSz="685800" rtl="0" eaLnBrk="1" latinLnBrk="0" hangingPunct="1">
              <a:lnSpc>
                <a:spcPct val="112000"/>
              </a:lnSpc>
              <a:spcBef>
                <a:spcPts val="675"/>
              </a:spcBef>
              <a:buFont typeface="Arial" panose="020B0604020202020204" pitchFamily="34" charset="0"/>
              <a:buChar char="•"/>
              <a:defRPr sz="1200" kern="1200" baseline="0">
                <a:solidFill>
                  <a:schemeClr val="tx1">
                    <a:lumMod val="85000"/>
                    <a:lumOff val="15000"/>
                  </a:schemeClr>
                </a:solidFill>
                <a:latin typeface="+mn-lt"/>
                <a:ea typeface="+mn-ea"/>
                <a:cs typeface="+mn-cs"/>
              </a:defRPr>
            </a:lvl3pPr>
            <a:lvl4pPr marL="212598" indent="-212598" algn="l" defTabSz="685800" rtl="0" eaLnBrk="1" latinLnBrk="0" hangingPunct="1">
              <a:lnSpc>
                <a:spcPct val="112000"/>
              </a:lnSpc>
              <a:spcBef>
                <a:spcPts val="675"/>
              </a:spcBef>
              <a:buFont typeface="Corbel" panose="020B0503020204020204" pitchFamily="34" charset="0"/>
              <a:buChar char="–"/>
              <a:defRPr sz="1050" kern="1200" baseline="0">
                <a:solidFill>
                  <a:schemeClr val="tx1">
                    <a:lumMod val="85000"/>
                    <a:lumOff val="15000"/>
                  </a:schemeClr>
                </a:solidFill>
                <a:latin typeface="+mn-lt"/>
                <a:ea typeface="+mn-ea"/>
                <a:cs typeface="+mn-cs"/>
              </a:defRPr>
            </a:lvl4pPr>
            <a:lvl5pPr marL="212598" indent="-212598" algn="l" defTabSz="685800" rtl="0" eaLnBrk="1" latinLnBrk="0" hangingPunct="1">
              <a:lnSpc>
                <a:spcPct val="112000"/>
              </a:lnSpc>
              <a:spcBef>
                <a:spcPts val="675"/>
              </a:spcBef>
              <a:buFont typeface="Arial" panose="020B0604020202020204" pitchFamily="34" charset="0"/>
              <a:buChar char="•"/>
              <a:defRPr sz="1050" i="1" kern="1200" baseline="0">
                <a:solidFill>
                  <a:schemeClr val="tx1">
                    <a:lumMod val="85000"/>
                    <a:lumOff val="15000"/>
                  </a:schemeClr>
                </a:solidFill>
                <a:latin typeface="+mn-lt"/>
                <a:ea typeface="+mn-ea"/>
                <a:cs typeface="+mn-cs"/>
              </a:defRPr>
            </a:lvl5pPr>
            <a:lvl6pPr marL="212598" indent="-212598" algn="l" defTabSz="685800" rtl="0" eaLnBrk="1" latinLnBrk="0" hangingPunct="1">
              <a:lnSpc>
                <a:spcPct val="112000"/>
              </a:lnSpc>
              <a:spcBef>
                <a:spcPts val="975"/>
              </a:spcBef>
              <a:buFont typeface="Corbel" panose="020B0503020204020204" pitchFamily="34" charset="0"/>
              <a:buChar char="–"/>
              <a:defRPr sz="1050" kern="1200">
                <a:solidFill>
                  <a:schemeClr val="tx1">
                    <a:lumMod val="85000"/>
                    <a:lumOff val="15000"/>
                  </a:schemeClr>
                </a:solidFill>
                <a:latin typeface="+mn-lt"/>
                <a:ea typeface="+mn-ea"/>
                <a:cs typeface="+mn-cs"/>
              </a:defRPr>
            </a:lvl6pPr>
            <a:lvl7pPr marL="212598" indent="-212598" algn="l" defTabSz="685800" rtl="0" eaLnBrk="1" latinLnBrk="0" hangingPunct="1">
              <a:lnSpc>
                <a:spcPct val="112000"/>
              </a:lnSpc>
              <a:spcBef>
                <a:spcPts val="975"/>
              </a:spcBef>
              <a:buFont typeface="Arial" panose="020B0604020202020204" pitchFamily="34" charset="0"/>
              <a:buChar char="•"/>
              <a:defRPr sz="1050" i="1" kern="1200">
                <a:solidFill>
                  <a:schemeClr val="tx1">
                    <a:lumMod val="85000"/>
                    <a:lumOff val="15000"/>
                  </a:schemeClr>
                </a:solidFill>
                <a:latin typeface="+mn-lt"/>
                <a:ea typeface="+mn-ea"/>
                <a:cs typeface="+mn-cs"/>
              </a:defRPr>
            </a:lvl7pPr>
            <a:lvl8pPr marL="212598" indent="-212598" algn="l" defTabSz="685800" rtl="0" eaLnBrk="1" latinLnBrk="0" hangingPunct="1">
              <a:lnSpc>
                <a:spcPct val="112000"/>
              </a:lnSpc>
              <a:spcBef>
                <a:spcPts val="975"/>
              </a:spcBef>
              <a:buFont typeface="Corbel" panose="020B0503020204020204" pitchFamily="34" charset="0"/>
              <a:buChar char="–"/>
              <a:defRPr sz="1050" kern="1200">
                <a:solidFill>
                  <a:schemeClr val="tx1">
                    <a:lumMod val="85000"/>
                    <a:lumOff val="15000"/>
                  </a:schemeClr>
                </a:solidFill>
                <a:latin typeface="+mn-lt"/>
                <a:ea typeface="+mn-ea"/>
                <a:cs typeface="+mn-cs"/>
              </a:defRPr>
            </a:lvl8pPr>
            <a:lvl9pPr marL="212598" indent="-212598" algn="l" defTabSz="685800" rtl="0" eaLnBrk="1" latinLnBrk="0" hangingPunct="1">
              <a:lnSpc>
                <a:spcPct val="112000"/>
              </a:lnSpc>
              <a:spcBef>
                <a:spcPts val="975"/>
              </a:spcBef>
              <a:buFont typeface="Arial" panose="020B0604020202020204" pitchFamily="34" charset="0"/>
              <a:buChar char="•"/>
              <a:defRPr sz="1050" i="1" kern="1200" baseline="0">
                <a:solidFill>
                  <a:schemeClr val="tx1">
                    <a:lumMod val="85000"/>
                    <a:lumOff val="15000"/>
                  </a:schemeClr>
                </a:solidFill>
                <a:latin typeface="+mn-lt"/>
                <a:ea typeface="+mn-ea"/>
                <a:cs typeface="+mn-cs"/>
              </a:defRPr>
            </a:lvl9pPr>
          </a:lstStyle>
          <a:p>
            <a:r>
              <a:rPr lang="en-US" sz="2400" dirty="0"/>
              <a:t>Use a simple UI to create charts and dashboards</a:t>
            </a:r>
          </a:p>
          <a:p>
            <a:pPr lvl="1"/>
            <a:r>
              <a:rPr lang="en-US" sz="2000" dirty="0"/>
              <a:t>Create bar charts, line graphs, area charts, scatter plots, heat maps, pie graphs, tree maps and pivot tables</a:t>
            </a:r>
          </a:p>
          <a:p>
            <a:pPr lvl="1"/>
            <a:r>
              <a:rPr lang="en-US" sz="2000" dirty="0"/>
              <a:t>Gain quick insights from charts</a:t>
            </a:r>
          </a:p>
          <a:p>
            <a:r>
              <a:rPr lang="en-US" sz="2400" dirty="0"/>
              <a:t>Auto Graph</a:t>
            </a:r>
          </a:p>
          <a:p>
            <a:pPr lvl="1"/>
            <a:r>
              <a:rPr lang="en-US" sz="2000" dirty="0"/>
              <a:t>Built-in suggestion engine to recommend visualizations based on your data</a:t>
            </a:r>
          </a:p>
          <a:p>
            <a:pPr lvl="1"/>
            <a:r>
              <a:rPr lang="en-US" sz="2000" dirty="0"/>
              <a:t>The algorithm learns which charts best match your needs and preferences</a:t>
            </a:r>
          </a:p>
          <a:p>
            <a:pPr lvl="1"/>
            <a:r>
              <a:rPr lang="en-US" sz="2000" dirty="0"/>
              <a:t>Offers choices of the most appropriate graph types</a:t>
            </a:r>
          </a:p>
          <a:p>
            <a:r>
              <a:rPr lang="en-US" sz="2400" dirty="0"/>
              <a:t>Visualizations are accessible from any browser or compatible mobile device</a:t>
            </a:r>
          </a:p>
          <a:p>
            <a:pPr marL="609585" indent="-304792" defTabSz="914377">
              <a:spcBef>
                <a:spcPts val="0"/>
              </a:spcBef>
              <a:buFont typeface="Arial" panose="020B0604020202020204" pitchFamily="34" charset="0"/>
              <a:buChar char="●"/>
            </a:pPr>
            <a:endParaRPr lang="en" sz="3200" dirty="0">
              <a:solidFill>
                <a:prstClr val="white">
                  <a:lumMod val="75000"/>
                  <a:lumOff val="25000"/>
                </a:prstClr>
              </a:solidFill>
              <a:latin typeface="Arial" panose="020B0604020202020204" pitchFamily="34" charset="0"/>
              <a:cs typeface="Arial" panose="020B0604020202020204" pitchFamily="34" charset="0"/>
              <a:sym typeface="Arial"/>
            </a:endParaRPr>
          </a:p>
        </p:txBody>
      </p:sp>
    </p:spTree>
    <p:extLst>
      <p:ext uri="{BB962C8B-B14F-4D97-AF65-F5344CB8AC3E}">
        <p14:creationId xmlns:p14="http://schemas.microsoft.com/office/powerpoint/2010/main" val="40369635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hape 81"/>
          <p:cNvSpPr txBox="1">
            <a:spLocks noGrp="1"/>
          </p:cNvSpPr>
          <p:nvPr>
            <p:ph type="title"/>
          </p:nvPr>
        </p:nvSpPr>
        <p:spPr>
          <a:xfrm>
            <a:off x="762000" y="559680"/>
            <a:ext cx="10637965" cy="721816"/>
          </a:xfrm>
          <a:prstGeom prst="rect">
            <a:avLst/>
          </a:prstGeom>
        </p:spPr>
        <p:txBody>
          <a:bodyPr vert="horz" lIns="121900" tIns="121900" rIns="121900" bIns="121900" rtlCol="0" anchor="t" anchorCtr="0">
            <a:noAutofit/>
          </a:bodyPr>
          <a:lstStyle/>
          <a:p>
            <a:pPr algn="l">
              <a:spcBef>
                <a:spcPts val="0"/>
              </a:spcBef>
              <a:buClr>
                <a:schemeClr val="dk1"/>
              </a:buClr>
              <a:buSzPct val="39285"/>
            </a:pPr>
            <a:r>
              <a:rPr lang="en" sz="3733" i="0" dirty="0">
                <a:solidFill>
                  <a:schemeClr val="tx1">
                    <a:lumMod val="75000"/>
                    <a:lumOff val="25000"/>
                  </a:schemeClr>
                </a:solidFill>
                <a:latin typeface="Arial" panose="020B0604020202020204" pitchFamily="34" charset="0"/>
                <a:cs typeface="Arial" panose="020B0604020202020204" pitchFamily="34" charset="0"/>
              </a:rPr>
              <a:t>Stories</a:t>
            </a:r>
            <a:endParaRPr lang="en" sz="3733" i="0" dirty="0">
              <a:solidFill>
                <a:srgbClr val="EEB500"/>
              </a:solidFill>
              <a:latin typeface="Arial" panose="020B0604020202020204" pitchFamily="34" charset="0"/>
              <a:cs typeface="Arial" panose="020B0604020202020204" pitchFamily="34" charset="0"/>
            </a:endParaRPr>
          </a:p>
        </p:txBody>
      </p:sp>
      <p:sp>
        <p:nvSpPr>
          <p:cNvPr id="8" name="Shape 82"/>
          <p:cNvSpPr txBox="1">
            <a:spLocks/>
          </p:cNvSpPr>
          <p:nvPr/>
        </p:nvSpPr>
        <p:spPr>
          <a:xfrm>
            <a:off x="761287" y="1827805"/>
            <a:ext cx="11360800" cy="4555200"/>
          </a:xfrm>
          <a:prstGeom prst="rect">
            <a:avLst/>
          </a:prstGeom>
        </p:spPr>
        <p:txBody>
          <a:bodyPr vert="horz" lIns="121900" tIns="121900" rIns="121900" bIns="121900" rtlCol="0" anchor="t" anchorCtr="0">
            <a:noAutofit/>
          </a:bodyPr>
          <a:lstStyle>
            <a:lvl1pPr marL="212598" indent="-212598" algn="l" defTabSz="685800" rtl="0" eaLnBrk="1" latinLnBrk="0" hangingPunct="1">
              <a:lnSpc>
                <a:spcPct val="112000"/>
              </a:lnSpc>
              <a:spcBef>
                <a:spcPts val="675"/>
              </a:spcBef>
              <a:buFont typeface="Arial" panose="020B0604020202020204" pitchFamily="34" charset="0"/>
              <a:buChar char="•"/>
              <a:defRPr sz="1500" kern="1200" baseline="0">
                <a:solidFill>
                  <a:schemeClr val="tx1">
                    <a:lumMod val="85000"/>
                    <a:lumOff val="15000"/>
                  </a:schemeClr>
                </a:solidFill>
                <a:latin typeface="+mn-lt"/>
                <a:ea typeface="+mn-ea"/>
                <a:cs typeface="+mn-cs"/>
              </a:defRPr>
            </a:lvl1pPr>
            <a:lvl2pPr marL="212598" indent="-212598" algn="l" defTabSz="685800" rtl="0" eaLnBrk="1" latinLnBrk="0" hangingPunct="1">
              <a:lnSpc>
                <a:spcPct val="112000"/>
              </a:lnSpc>
              <a:spcBef>
                <a:spcPts val="675"/>
              </a:spcBef>
              <a:buFont typeface="Corbel" panose="020B0503020204020204" pitchFamily="34" charset="0"/>
              <a:buChar char="–"/>
              <a:defRPr sz="1350" kern="1200" baseline="0">
                <a:solidFill>
                  <a:schemeClr val="tx1">
                    <a:lumMod val="85000"/>
                    <a:lumOff val="15000"/>
                  </a:schemeClr>
                </a:solidFill>
                <a:latin typeface="+mn-lt"/>
                <a:ea typeface="+mn-ea"/>
                <a:cs typeface="+mn-cs"/>
              </a:defRPr>
            </a:lvl2pPr>
            <a:lvl3pPr marL="212598" indent="-212598" algn="l" defTabSz="685800" rtl="0" eaLnBrk="1" latinLnBrk="0" hangingPunct="1">
              <a:lnSpc>
                <a:spcPct val="112000"/>
              </a:lnSpc>
              <a:spcBef>
                <a:spcPts val="675"/>
              </a:spcBef>
              <a:buFont typeface="Arial" panose="020B0604020202020204" pitchFamily="34" charset="0"/>
              <a:buChar char="•"/>
              <a:defRPr sz="1200" kern="1200" baseline="0">
                <a:solidFill>
                  <a:schemeClr val="tx1">
                    <a:lumMod val="85000"/>
                    <a:lumOff val="15000"/>
                  </a:schemeClr>
                </a:solidFill>
                <a:latin typeface="+mn-lt"/>
                <a:ea typeface="+mn-ea"/>
                <a:cs typeface="+mn-cs"/>
              </a:defRPr>
            </a:lvl3pPr>
            <a:lvl4pPr marL="212598" indent="-212598" algn="l" defTabSz="685800" rtl="0" eaLnBrk="1" latinLnBrk="0" hangingPunct="1">
              <a:lnSpc>
                <a:spcPct val="112000"/>
              </a:lnSpc>
              <a:spcBef>
                <a:spcPts val="675"/>
              </a:spcBef>
              <a:buFont typeface="Corbel" panose="020B0503020204020204" pitchFamily="34" charset="0"/>
              <a:buChar char="–"/>
              <a:defRPr sz="1050" kern="1200" baseline="0">
                <a:solidFill>
                  <a:schemeClr val="tx1">
                    <a:lumMod val="85000"/>
                    <a:lumOff val="15000"/>
                  </a:schemeClr>
                </a:solidFill>
                <a:latin typeface="+mn-lt"/>
                <a:ea typeface="+mn-ea"/>
                <a:cs typeface="+mn-cs"/>
              </a:defRPr>
            </a:lvl4pPr>
            <a:lvl5pPr marL="212598" indent="-212598" algn="l" defTabSz="685800" rtl="0" eaLnBrk="1" latinLnBrk="0" hangingPunct="1">
              <a:lnSpc>
                <a:spcPct val="112000"/>
              </a:lnSpc>
              <a:spcBef>
                <a:spcPts val="675"/>
              </a:spcBef>
              <a:buFont typeface="Arial" panose="020B0604020202020204" pitchFamily="34" charset="0"/>
              <a:buChar char="•"/>
              <a:defRPr sz="1050" i="1" kern="1200" baseline="0">
                <a:solidFill>
                  <a:schemeClr val="tx1">
                    <a:lumMod val="85000"/>
                    <a:lumOff val="15000"/>
                  </a:schemeClr>
                </a:solidFill>
                <a:latin typeface="+mn-lt"/>
                <a:ea typeface="+mn-ea"/>
                <a:cs typeface="+mn-cs"/>
              </a:defRPr>
            </a:lvl5pPr>
            <a:lvl6pPr marL="212598" indent="-212598" algn="l" defTabSz="685800" rtl="0" eaLnBrk="1" latinLnBrk="0" hangingPunct="1">
              <a:lnSpc>
                <a:spcPct val="112000"/>
              </a:lnSpc>
              <a:spcBef>
                <a:spcPts val="975"/>
              </a:spcBef>
              <a:buFont typeface="Corbel" panose="020B0503020204020204" pitchFamily="34" charset="0"/>
              <a:buChar char="–"/>
              <a:defRPr sz="1050" kern="1200">
                <a:solidFill>
                  <a:schemeClr val="tx1">
                    <a:lumMod val="85000"/>
                    <a:lumOff val="15000"/>
                  </a:schemeClr>
                </a:solidFill>
                <a:latin typeface="+mn-lt"/>
                <a:ea typeface="+mn-ea"/>
                <a:cs typeface="+mn-cs"/>
              </a:defRPr>
            </a:lvl6pPr>
            <a:lvl7pPr marL="212598" indent="-212598" algn="l" defTabSz="685800" rtl="0" eaLnBrk="1" latinLnBrk="0" hangingPunct="1">
              <a:lnSpc>
                <a:spcPct val="112000"/>
              </a:lnSpc>
              <a:spcBef>
                <a:spcPts val="975"/>
              </a:spcBef>
              <a:buFont typeface="Arial" panose="020B0604020202020204" pitchFamily="34" charset="0"/>
              <a:buChar char="•"/>
              <a:defRPr sz="1050" i="1" kern="1200">
                <a:solidFill>
                  <a:schemeClr val="tx1">
                    <a:lumMod val="85000"/>
                    <a:lumOff val="15000"/>
                  </a:schemeClr>
                </a:solidFill>
                <a:latin typeface="+mn-lt"/>
                <a:ea typeface="+mn-ea"/>
                <a:cs typeface="+mn-cs"/>
              </a:defRPr>
            </a:lvl7pPr>
            <a:lvl8pPr marL="212598" indent="-212598" algn="l" defTabSz="685800" rtl="0" eaLnBrk="1" latinLnBrk="0" hangingPunct="1">
              <a:lnSpc>
                <a:spcPct val="112000"/>
              </a:lnSpc>
              <a:spcBef>
                <a:spcPts val="975"/>
              </a:spcBef>
              <a:buFont typeface="Corbel" panose="020B0503020204020204" pitchFamily="34" charset="0"/>
              <a:buChar char="–"/>
              <a:defRPr sz="1050" kern="1200">
                <a:solidFill>
                  <a:schemeClr val="tx1">
                    <a:lumMod val="85000"/>
                    <a:lumOff val="15000"/>
                  </a:schemeClr>
                </a:solidFill>
                <a:latin typeface="+mn-lt"/>
                <a:ea typeface="+mn-ea"/>
                <a:cs typeface="+mn-cs"/>
              </a:defRPr>
            </a:lvl8pPr>
            <a:lvl9pPr marL="212598" indent="-212598" algn="l" defTabSz="685800" rtl="0" eaLnBrk="1" latinLnBrk="0" hangingPunct="1">
              <a:lnSpc>
                <a:spcPct val="112000"/>
              </a:lnSpc>
              <a:spcBef>
                <a:spcPts val="975"/>
              </a:spcBef>
              <a:buFont typeface="Arial" panose="020B0604020202020204" pitchFamily="34" charset="0"/>
              <a:buChar char="•"/>
              <a:defRPr sz="1050" i="1" kern="1200" baseline="0">
                <a:solidFill>
                  <a:schemeClr val="tx1">
                    <a:lumMod val="85000"/>
                    <a:lumOff val="15000"/>
                  </a:schemeClr>
                </a:solidFill>
                <a:latin typeface="+mn-lt"/>
                <a:ea typeface="+mn-ea"/>
                <a:cs typeface="+mn-cs"/>
              </a:defRPr>
            </a:lvl9pPr>
          </a:lstStyle>
          <a:p>
            <a:r>
              <a:rPr lang="en-US" sz="2400" dirty="0"/>
              <a:t>Share analyses with interactive stories</a:t>
            </a:r>
          </a:p>
          <a:p>
            <a:r>
              <a:rPr lang="en-US" sz="2400" dirty="0"/>
              <a:t>Combine your visualizations into dashboards</a:t>
            </a:r>
          </a:p>
          <a:p>
            <a:r>
              <a:rPr lang="en-US" sz="2400" dirty="0"/>
              <a:t>Secure sharing with coworkers </a:t>
            </a:r>
          </a:p>
          <a:p>
            <a:pPr marL="609585" indent="-304792" defTabSz="914377">
              <a:spcBef>
                <a:spcPts val="0"/>
              </a:spcBef>
              <a:buFont typeface="Arial" panose="020B0604020202020204" pitchFamily="34" charset="0"/>
              <a:buChar char="●"/>
            </a:pPr>
            <a:endParaRPr lang="en" sz="3200" dirty="0">
              <a:solidFill>
                <a:prstClr val="white">
                  <a:lumMod val="75000"/>
                  <a:lumOff val="25000"/>
                </a:prstClr>
              </a:solidFill>
              <a:latin typeface="Arial" panose="020B0604020202020204" pitchFamily="34" charset="0"/>
              <a:cs typeface="Arial" panose="020B0604020202020204" pitchFamily="34" charset="0"/>
              <a:sym typeface="Arial"/>
            </a:endParaRPr>
          </a:p>
        </p:txBody>
      </p:sp>
    </p:spTree>
    <p:extLst>
      <p:ext uri="{BB962C8B-B14F-4D97-AF65-F5344CB8AC3E}">
        <p14:creationId xmlns:p14="http://schemas.microsoft.com/office/powerpoint/2010/main" val="16217811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hape 81"/>
          <p:cNvSpPr txBox="1">
            <a:spLocks noGrp="1"/>
          </p:cNvSpPr>
          <p:nvPr>
            <p:ph type="title"/>
          </p:nvPr>
        </p:nvSpPr>
        <p:spPr>
          <a:xfrm>
            <a:off x="762000" y="559680"/>
            <a:ext cx="10637965" cy="721816"/>
          </a:xfrm>
          <a:prstGeom prst="rect">
            <a:avLst/>
          </a:prstGeom>
        </p:spPr>
        <p:txBody>
          <a:bodyPr vert="horz" lIns="121900" tIns="121900" rIns="121900" bIns="121900" rtlCol="0" anchor="t" anchorCtr="0">
            <a:noAutofit/>
          </a:bodyPr>
          <a:lstStyle/>
          <a:p>
            <a:pPr algn="l">
              <a:spcBef>
                <a:spcPts val="0"/>
              </a:spcBef>
              <a:buClr>
                <a:schemeClr val="dk1"/>
              </a:buClr>
              <a:buSzPct val="39285"/>
            </a:pPr>
            <a:r>
              <a:rPr lang="en" sz="3733" i="0" dirty="0">
                <a:solidFill>
                  <a:schemeClr val="tx1">
                    <a:lumMod val="75000"/>
                    <a:lumOff val="25000"/>
                  </a:schemeClr>
                </a:solidFill>
                <a:latin typeface="Arial" panose="020B0604020202020204" pitchFamily="34" charset="0"/>
                <a:cs typeface="Arial" panose="020B0604020202020204" pitchFamily="34" charset="0"/>
              </a:rPr>
              <a:t>SPICE</a:t>
            </a:r>
            <a:endParaRPr lang="en" sz="3733" i="0" dirty="0">
              <a:solidFill>
                <a:srgbClr val="EEB500"/>
              </a:solidFill>
              <a:latin typeface="Arial" panose="020B0604020202020204" pitchFamily="34" charset="0"/>
              <a:cs typeface="Arial" panose="020B0604020202020204" pitchFamily="34" charset="0"/>
            </a:endParaRPr>
          </a:p>
        </p:txBody>
      </p:sp>
      <p:sp>
        <p:nvSpPr>
          <p:cNvPr id="8" name="Shape 82"/>
          <p:cNvSpPr txBox="1">
            <a:spLocks/>
          </p:cNvSpPr>
          <p:nvPr/>
        </p:nvSpPr>
        <p:spPr>
          <a:xfrm>
            <a:off x="761287" y="1827805"/>
            <a:ext cx="11360800" cy="4555200"/>
          </a:xfrm>
          <a:prstGeom prst="rect">
            <a:avLst/>
          </a:prstGeom>
        </p:spPr>
        <p:txBody>
          <a:bodyPr vert="horz" lIns="121900" tIns="121900" rIns="121900" bIns="121900" rtlCol="0" anchor="t" anchorCtr="0">
            <a:noAutofit/>
          </a:bodyPr>
          <a:lstStyle>
            <a:lvl1pPr marL="212598" indent="-212598" algn="l" defTabSz="685800" rtl="0" eaLnBrk="1" latinLnBrk="0" hangingPunct="1">
              <a:lnSpc>
                <a:spcPct val="112000"/>
              </a:lnSpc>
              <a:spcBef>
                <a:spcPts val="675"/>
              </a:spcBef>
              <a:buFont typeface="Arial" panose="020B0604020202020204" pitchFamily="34" charset="0"/>
              <a:buChar char="•"/>
              <a:defRPr sz="1500" kern="1200" baseline="0">
                <a:solidFill>
                  <a:schemeClr val="tx1">
                    <a:lumMod val="85000"/>
                    <a:lumOff val="15000"/>
                  </a:schemeClr>
                </a:solidFill>
                <a:latin typeface="+mn-lt"/>
                <a:ea typeface="+mn-ea"/>
                <a:cs typeface="+mn-cs"/>
              </a:defRPr>
            </a:lvl1pPr>
            <a:lvl2pPr marL="212598" indent="-212598" algn="l" defTabSz="685800" rtl="0" eaLnBrk="1" latinLnBrk="0" hangingPunct="1">
              <a:lnSpc>
                <a:spcPct val="112000"/>
              </a:lnSpc>
              <a:spcBef>
                <a:spcPts val="675"/>
              </a:spcBef>
              <a:buFont typeface="Corbel" panose="020B0503020204020204" pitchFamily="34" charset="0"/>
              <a:buChar char="–"/>
              <a:defRPr sz="1350" kern="1200" baseline="0">
                <a:solidFill>
                  <a:schemeClr val="tx1">
                    <a:lumMod val="85000"/>
                    <a:lumOff val="15000"/>
                  </a:schemeClr>
                </a:solidFill>
                <a:latin typeface="+mn-lt"/>
                <a:ea typeface="+mn-ea"/>
                <a:cs typeface="+mn-cs"/>
              </a:defRPr>
            </a:lvl2pPr>
            <a:lvl3pPr marL="212598" indent="-212598" algn="l" defTabSz="685800" rtl="0" eaLnBrk="1" latinLnBrk="0" hangingPunct="1">
              <a:lnSpc>
                <a:spcPct val="112000"/>
              </a:lnSpc>
              <a:spcBef>
                <a:spcPts val="675"/>
              </a:spcBef>
              <a:buFont typeface="Arial" panose="020B0604020202020204" pitchFamily="34" charset="0"/>
              <a:buChar char="•"/>
              <a:defRPr sz="1200" kern="1200" baseline="0">
                <a:solidFill>
                  <a:schemeClr val="tx1">
                    <a:lumMod val="85000"/>
                    <a:lumOff val="15000"/>
                  </a:schemeClr>
                </a:solidFill>
                <a:latin typeface="+mn-lt"/>
                <a:ea typeface="+mn-ea"/>
                <a:cs typeface="+mn-cs"/>
              </a:defRPr>
            </a:lvl3pPr>
            <a:lvl4pPr marL="212598" indent="-212598" algn="l" defTabSz="685800" rtl="0" eaLnBrk="1" latinLnBrk="0" hangingPunct="1">
              <a:lnSpc>
                <a:spcPct val="112000"/>
              </a:lnSpc>
              <a:spcBef>
                <a:spcPts val="675"/>
              </a:spcBef>
              <a:buFont typeface="Corbel" panose="020B0503020204020204" pitchFamily="34" charset="0"/>
              <a:buChar char="–"/>
              <a:defRPr sz="1050" kern="1200" baseline="0">
                <a:solidFill>
                  <a:schemeClr val="tx1">
                    <a:lumMod val="85000"/>
                    <a:lumOff val="15000"/>
                  </a:schemeClr>
                </a:solidFill>
                <a:latin typeface="+mn-lt"/>
                <a:ea typeface="+mn-ea"/>
                <a:cs typeface="+mn-cs"/>
              </a:defRPr>
            </a:lvl4pPr>
            <a:lvl5pPr marL="212598" indent="-212598" algn="l" defTabSz="685800" rtl="0" eaLnBrk="1" latinLnBrk="0" hangingPunct="1">
              <a:lnSpc>
                <a:spcPct val="112000"/>
              </a:lnSpc>
              <a:spcBef>
                <a:spcPts val="675"/>
              </a:spcBef>
              <a:buFont typeface="Arial" panose="020B0604020202020204" pitchFamily="34" charset="0"/>
              <a:buChar char="•"/>
              <a:defRPr sz="1050" i="1" kern="1200" baseline="0">
                <a:solidFill>
                  <a:schemeClr val="tx1">
                    <a:lumMod val="85000"/>
                    <a:lumOff val="15000"/>
                  </a:schemeClr>
                </a:solidFill>
                <a:latin typeface="+mn-lt"/>
                <a:ea typeface="+mn-ea"/>
                <a:cs typeface="+mn-cs"/>
              </a:defRPr>
            </a:lvl5pPr>
            <a:lvl6pPr marL="212598" indent="-212598" algn="l" defTabSz="685800" rtl="0" eaLnBrk="1" latinLnBrk="0" hangingPunct="1">
              <a:lnSpc>
                <a:spcPct val="112000"/>
              </a:lnSpc>
              <a:spcBef>
                <a:spcPts val="975"/>
              </a:spcBef>
              <a:buFont typeface="Corbel" panose="020B0503020204020204" pitchFamily="34" charset="0"/>
              <a:buChar char="–"/>
              <a:defRPr sz="1050" kern="1200">
                <a:solidFill>
                  <a:schemeClr val="tx1">
                    <a:lumMod val="85000"/>
                    <a:lumOff val="15000"/>
                  </a:schemeClr>
                </a:solidFill>
                <a:latin typeface="+mn-lt"/>
                <a:ea typeface="+mn-ea"/>
                <a:cs typeface="+mn-cs"/>
              </a:defRPr>
            </a:lvl6pPr>
            <a:lvl7pPr marL="212598" indent="-212598" algn="l" defTabSz="685800" rtl="0" eaLnBrk="1" latinLnBrk="0" hangingPunct="1">
              <a:lnSpc>
                <a:spcPct val="112000"/>
              </a:lnSpc>
              <a:spcBef>
                <a:spcPts val="975"/>
              </a:spcBef>
              <a:buFont typeface="Arial" panose="020B0604020202020204" pitchFamily="34" charset="0"/>
              <a:buChar char="•"/>
              <a:defRPr sz="1050" i="1" kern="1200">
                <a:solidFill>
                  <a:schemeClr val="tx1">
                    <a:lumMod val="85000"/>
                    <a:lumOff val="15000"/>
                  </a:schemeClr>
                </a:solidFill>
                <a:latin typeface="+mn-lt"/>
                <a:ea typeface="+mn-ea"/>
                <a:cs typeface="+mn-cs"/>
              </a:defRPr>
            </a:lvl7pPr>
            <a:lvl8pPr marL="212598" indent="-212598" algn="l" defTabSz="685800" rtl="0" eaLnBrk="1" latinLnBrk="0" hangingPunct="1">
              <a:lnSpc>
                <a:spcPct val="112000"/>
              </a:lnSpc>
              <a:spcBef>
                <a:spcPts val="975"/>
              </a:spcBef>
              <a:buFont typeface="Corbel" panose="020B0503020204020204" pitchFamily="34" charset="0"/>
              <a:buChar char="–"/>
              <a:defRPr sz="1050" kern="1200">
                <a:solidFill>
                  <a:schemeClr val="tx1">
                    <a:lumMod val="85000"/>
                    <a:lumOff val="15000"/>
                  </a:schemeClr>
                </a:solidFill>
                <a:latin typeface="+mn-lt"/>
                <a:ea typeface="+mn-ea"/>
                <a:cs typeface="+mn-cs"/>
              </a:defRPr>
            </a:lvl8pPr>
            <a:lvl9pPr marL="212598" indent="-212598" algn="l" defTabSz="685800" rtl="0" eaLnBrk="1" latinLnBrk="0" hangingPunct="1">
              <a:lnSpc>
                <a:spcPct val="112000"/>
              </a:lnSpc>
              <a:spcBef>
                <a:spcPts val="975"/>
              </a:spcBef>
              <a:buFont typeface="Arial" panose="020B0604020202020204" pitchFamily="34" charset="0"/>
              <a:buChar char="•"/>
              <a:defRPr sz="1050" i="1" kern="1200" baseline="0">
                <a:solidFill>
                  <a:schemeClr val="tx1">
                    <a:lumMod val="85000"/>
                    <a:lumOff val="15000"/>
                  </a:schemeClr>
                </a:solidFill>
                <a:latin typeface="+mn-lt"/>
                <a:ea typeface="+mn-ea"/>
                <a:cs typeface="+mn-cs"/>
              </a:defRPr>
            </a:lvl9pPr>
          </a:lstStyle>
          <a:p>
            <a:r>
              <a:rPr lang="en-US" sz="2400" dirty="0"/>
              <a:t>Super-fast, Parallel, In-memory, Calculation Engine</a:t>
            </a:r>
          </a:p>
          <a:p>
            <a:r>
              <a:rPr lang="en-US" sz="2400" dirty="0"/>
              <a:t>Works in the cloud for fast data processing</a:t>
            </a:r>
          </a:p>
          <a:p>
            <a:r>
              <a:rPr lang="en-US" sz="2400" dirty="0"/>
              <a:t>Uses columnar storage, in-memory technologies, machine code generation, and data compression to allow rapid responses to interactive queries on large datasets</a:t>
            </a:r>
          </a:p>
          <a:p>
            <a:r>
              <a:rPr lang="en-US" sz="2400" dirty="0"/>
              <a:t>Automatically replicates data</a:t>
            </a:r>
          </a:p>
          <a:p>
            <a:r>
              <a:rPr lang="en-US" sz="2400" dirty="0"/>
              <a:t>Many users can perform analysis simultaneously across data sources</a:t>
            </a:r>
          </a:p>
          <a:p>
            <a:pPr marL="609585" indent="-304792" defTabSz="914377">
              <a:spcBef>
                <a:spcPts val="0"/>
              </a:spcBef>
              <a:buFont typeface="Arial" panose="020B0604020202020204" pitchFamily="34" charset="0"/>
              <a:buChar char="●"/>
            </a:pPr>
            <a:endParaRPr lang="en" sz="3200" dirty="0">
              <a:solidFill>
                <a:prstClr val="white">
                  <a:lumMod val="75000"/>
                  <a:lumOff val="25000"/>
                </a:prstClr>
              </a:solidFill>
              <a:latin typeface="Arial" panose="020B0604020202020204" pitchFamily="34" charset="0"/>
              <a:cs typeface="Arial" panose="020B0604020202020204" pitchFamily="34" charset="0"/>
              <a:sym typeface="Arial"/>
            </a:endParaRPr>
          </a:p>
        </p:txBody>
      </p:sp>
    </p:spTree>
    <p:extLst>
      <p:ext uri="{BB962C8B-B14F-4D97-AF65-F5344CB8AC3E}">
        <p14:creationId xmlns:p14="http://schemas.microsoft.com/office/powerpoint/2010/main" val="24705940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hape 81"/>
          <p:cNvSpPr txBox="1">
            <a:spLocks noGrp="1"/>
          </p:cNvSpPr>
          <p:nvPr>
            <p:ph type="title"/>
          </p:nvPr>
        </p:nvSpPr>
        <p:spPr>
          <a:xfrm>
            <a:off x="762000" y="559680"/>
            <a:ext cx="10637965" cy="721816"/>
          </a:xfrm>
          <a:prstGeom prst="rect">
            <a:avLst/>
          </a:prstGeom>
        </p:spPr>
        <p:txBody>
          <a:bodyPr vert="horz" lIns="121900" tIns="121900" rIns="121900" bIns="121900" rtlCol="0" anchor="t" anchorCtr="0">
            <a:noAutofit/>
          </a:bodyPr>
          <a:lstStyle/>
          <a:p>
            <a:pPr algn="l">
              <a:spcBef>
                <a:spcPts val="0"/>
              </a:spcBef>
              <a:buClr>
                <a:schemeClr val="dk1"/>
              </a:buClr>
              <a:buSzPct val="39285"/>
            </a:pPr>
            <a:r>
              <a:rPr lang="en" sz="3733" i="0" dirty="0">
                <a:solidFill>
                  <a:schemeClr val="tx1">
                    <a:lumMod val="75000"/>
                    <a:lumOff val="25000"/>
                  </a:schemeClr>
                </a:solidFill>
                <a:latin typeface="Arial" panose="020B0604020202020204" pitchFamily="34" charset="0"/>
                <a:cs typeface="Arial" panose="020B0604020202020204" pitchFamily="34" charset="0"/>
              </a:rPr>
              <a:t>Pricing</a:t>
            </a:r>
            <a:endParaRPr lang="en" sz="3733" i="0" dirty="0">
              <a:solidFill>
                <a:srgbClr val="EEB500"/>
              </a:solidFill>
              <a:latin typeface="Arial" panose="020B0604020202020204" pitchFamily="34" charset="0"/>
              <a:cs typeface="Arial" panose="020B0604020202020204" pitchFamily="34" charset="0"/>
            </a:endParaRPr>
          </a:p>
        </p:txBody>
      </p:sp>
      <p:sp>
        <p:nvSpPr>
          <p:cNvPr id="8" name="Shape 82"/>
          <p:cNvSpPr txBox="1">
            <a:spLocks/>
          </p:cNvSpPr>
          <p:nvPr/>
        </p:nvSpPr>
        <p:spPr>
          <a:xfrm>
            <a:off x="761287" y="1827805"/>
            <a:ext cx="11360800" cy="4555200"/>
          </a:xfrm>
          <a:prstGeom prst="rect">
            <a:avLst/>
          </a:prstGeom>
        </p:spPr>
        <p:txBody>
          <a:bodyPr vert="horz" lIns="121900" tIns="121900" rIns="121900" bIns="121900" rtlCol="0" anchor="t" anchorCtr="0">
            <a:noAutofit/>
          </a:bodyPr>
          <a:lstStyle>
            <a:lvl1pPr marL="212598" indent="-212598" algn="l" defTabSz="685800" rtl="0" eaLnBrk="1" latinLnBrk="0" hangingPunct="1">
              <a:lnSpc>
                <a:spcPct val="112000"/>
              </a:lnSpc>
              <a:spcBef>
                <a:spcPts val="675"/>
              </a:spcBef>
              <a:buFont typeface="Arial" panose="020B0604020202020204" pitchFamily="34" charset="0"/>
              <a:buChar char="•"/>
              <a:defRPr sz="1500" kern="1200" baseline="0">
                <a:solidFill>
                  <a:schemeClr val="tx1">
                    <a:lumMod val="85000"/>
                    <a:lumOff val="15000"/>
                  </a:schemeClr>
                </a:solidFill>
                <a:latin typeface="+mn-lt"/>
                <a:ea typeface="+mn-ea"/>
                <a:cs typeface="+mn-cs"/>
              </a:defRPr>
            </a:lvl1pPr>
            <a:lvl2pPr marL="212598" indent="-212598" algn="l" defTabSz="685800" rtl="0" eaLnBrk="1" latinLnBrk="0" hangingPunct="1">
              <a:lnSpc>
                <a:spcPct val="112000"/>
              </a:lnSpc>
              <a:spcBef>
                <a:spcPts val="675"/>
              </a:spcBef>
              <a:buFont typeface="Corbel" panose="020B0503020204020204" pitchFamily="34" charset="0"/>
              <a:buChar char="–"/>
              <a:defRPr sz="1350" kern="1200" baseline="0">
                <a:solidFill>
                  <a:schemeClr val="tx1">
                    <a:lumMod val="85000"/>
                    <a:lumOff val="15000"/>
                  </a:schemeClr>
                </a:solidFill>
                <a:latin typeface="+mn-lt"/>
                <a:ea typeface="+mn-ea"/>
                <a:cs typeface="+mn-cs"/>
              </a:defRPr>
            </a:lvl2pPr>
            <a:lvl3pPr marL="212598" indent="-212598" algn="l" defTabSz="685800" rtl="0" eaLnBrk="1" latinLnBrk="0" hangingPunct="1">
              <a:lnSpc>
                <a:spcPct val="112000"/>
              </a:lnSpc>
              <a:spcBef>
                <a:spcPts val="675"/>
              </a:spcBef>
              <a:buFont typeface="Arial" panose="020B0604020202020204" pitchFamily="34" charset="0"/>
              <a:buChar char="•"/>
              <a:defRPr sz="1200" kern="1200" baseline="0">
                <a:solidFill>
                  <a:schemeClr val="tx1">
                    <a:lumMod val="85000"/>
                    <a:lumOff val="15000"/>
                  </a:schemeClr>
                </a:solidFill>
                <a:latin typeface="+mn-lt"/>
                <a:ea typeface="+mn-ea"/>
                <a:cs typeface="+mn-cs"/>
              </a:defRPr>
            </a:lvl3pPr>
            <a:lvl4pPr marL="212598" indent="-212598" algn="l" defTabSz="685800" rtl="0" eaLnBrk="1" latinLnBrk="0" hangingPunct="1">
              <a:lnSpc>
                <a:spcPct val="112000"/>
              </a:lnSpc>
              <a:spcBef>
                <a:spcPts val="675"/>
              </a:spcBef>
              <a:buFont typeface="Corbel" panose="020B0503020204020204" pitchFamily="34" charset="0"/>
              <a:buChar char="–"/>
              <a:defRPr sz="1050" kern="1200" baseline="0">
                <a:solidFill>
                  <a:schemeClr val="tx1">
                    <a:lumMod val="85000"/>
                    <a:lumOff val="15000"/>
                  </a:schemeClr>
                </a:solidFill>
                <a:latin typeface="+mn-lt"/>
                <a:ea typeface="+mn-ea"/>
                <a:cs typeface="+mn-cs"/>
              </a:defRPr>
            </a:lvl4pPr>
            <a:lvl5pPr marL="212598" indent="-212598" algn="l" defTabSz="685800" rtl="0" eaLnBrk="1" latinLnBrk="0" hangingPunct="1">
              <a:lnSpc>
                <a:spcPct val="112000"/>
              </a:lnSpc>
              <a:spcBef>
                <a:spcPts val="675"/>
              </a:spcBef>
              <a:buFont typeface="Arial" panose="020B0604020202020204" pitchFamily="34" charset="0"/>
              <a:buChar char="•"/>
              <a:defRPr sz="1050" i="1" kern="1200" baseline="0">
                <a:solidFill>
                  <a:schemeClr val="tx1">
                    <a:lumMod val="85000"/>
                    <a:lumOff val="15000"/>
                  </a:schemeClr>
                </a:solidFill>
                <a:latin typeface="+mn-lt"/>
                <a:ea typeface="+mn-ea"/>
                <a:cs typeface="+mn-cs"/>
              </a:defRPr>
            </a:lvl5pPr>
            <a:lvl6pPr marL="212598" indent="-212598" algn="l" defTabSz="685800" rtl="0" eaLnBrk="1" latinLnBrk="0" hangingPunct="1">
              <a:lnSpc>
                <a:spcPct val="112000"/>
              </a:lnSpc>
              <a:spcBef>
                <a:spcPts val="975"/>
              </a:spcBef>
              <a:buFont typeface="Corbel" panose="020B0503020204020204" pitchFamily="34" charset="0"/>
              <a:buChar char="–"/>
              <a:defRPr sz="1050" kern="1200">
                <a:solidFill>
                  <a:schemeClr val="tx1">
                    <a:lumMod val="85000"/>
                    <a:lumOff val="15000"/>
                  </a:schemeClr>
                </a:solidFill>
                <a:latin typeface="+mn-lt"/>
                <a:ea typeface="+mn-ea"/>
                <a:cs typeface="+mn-cs"/>
              </a:defRPr>
            </a:lvl6pPr>
            <a:lvl7pPr marL="212598" indent="-212598" algn="l" defTabSz="685800" rtl="0" eaLnBrk="1" latinLnBrk="0" hangingPunct="1">
              <a:lnSpc>
                <a:spcPct val="112000"/>
              </a:lnSpc>
              <a:spcBef>
                <a:spcPts val="975"/>
              </a:spcBef>
              <a:buFont typeface="Arial" panose="020B0604020202020204" pitchFamily="34" charset="0"/>
              <a:buChar char="•"/>
              <a:defRPr sz="1050" i="1" kern="1200">
                <a:solidFill>
                  <a:schemeClr val="tx1">
                    <a:lumMod val="85000"/>
                    <a:lumOff val="15000"/>
                  </a:schemeClr>
                </a:solidFill>
                <a:latin typeface="+mn-lt"/>
                <a:ea typeface="+mn-ea"/>
                <a:cs typeface="+mn-cs"/>
              </a:defRPr>
            </a:lvl7pPr>
            <a:lvl8pPr marL="212598" indent="-212598" algn="l" defTabSz="685800" rtl="0" eaLnBrk="1" latinLnBrk="0" hangingPunct="1">
              <a:lnSpc>
                <a:spcPct val="112000"/>
              </a:lnSpc>
              <a:spcBef>
                <a:spcPts val="975"/>
              </a:spcBef>
              <a:buFont typeface="Corbel" panose="020B0503020204020204" pitchFamily="34" charset="0"/>
              <a:buChar char="–"/>
              <a:defRPr sz="1050" kern="1200">
                <a:solidFill>
                  <a:schemeClr val="tx1">
                    <a:lumMod val="85000"/>
                    <a:lumOff val="15000"/>
                  </a:schemeClr>
                </a:solidFill>
                <a:latin typeface="+mn-lt"/>
                <a:ea typeface="+mn-ea"/>
                <a:cs typeface="+mn-cs"/>
              </a:defRPr>
            </a:lvl8pPr>
            <a:lvl9pPr marL="212598" indent="-212598" algn="l" defTabSz="685800" rtl="0" eaLnBrk="1" latinLnBrk="0" hangingPunct="1">
              <a:lnSpc>
                <a:spcPct val="112000"/>
              </a:lnSpc>
              <a:spcBef>
                <a:spcPts val="975"/>
              </a:spcBef>
              <a:buFont typeface="Arial" panose="020B0604020202020204" pitchFamily="34" charset="0"/>
              <a:buChar char="•"/>
              <a:defRPr sz="1050" i="1" kern="1200" baseline="0">
                <a:solidFill>
                  <a:schemeClr val="tx1">
                    <a:lumMod val="85000"/>
                    <a:lumOff val="15000"/>
                  </a:schemeClr>
                </a:solidFill>
                <a:latin typeface="+mn-lt"/>
                <a:ea typeface="+mn-ea"/>
                <a:cs typeface="+mn-cs"/>
              </a:defRPr>
            </a:lvl9pPr>
          </a:lstStyle>
          <a:p>
            <a:r>
              <a:rPr lang="en-US" sz="2400" dirty="0"/>
              <a:t>Annual pricing with the option of monthly</a:t>
            </a:r>
          </a:p>
          <a:p>
            <a:r>
              <a:rPr lang="en-US" sz="2400" dirty="0"/>
              <a:t>Price is calculated per user per month</a:t>
            </a:r>
          </a:p>
          <a:p>
            <a:r>
              <a:rPr lang="en-US" sz="2400" dirty="0"/>
              <a:t>Affordable cost with no maintenance fees, infrastructure management, or hardware purchases</a:t>
            </a:r>
          </a:p>
          <a:p>
            <a:pPr marL="609585" indent="-304792" defTabSz="914377">
              <a:spcBef>
                <a:spcPts val="0"/>
              </a:spcBef>
              <a:buFont typeface="Arial" panose="020B0604020202020204" pitchFamily="34" charset="0"/>
              <a:buChar char="●"/>
            </a:pPr>
            <a:endParaRPr lang="en" sz="3200" dirty="0">
              <a:solidFill>
                <a:prstClr val="white">
                  <a:lumMod val="75000"/>
                  <a:lumOff val="25000"/>
                </a:prstClr>
              </a:solidFill>
              <a:latin typeface="Arial" panose="020B0604020202020204" pitchFamily="34" charset="0"/>
              <a:cs typeface="Arial" panose="020B0604020202020204" pitchFamily="34" charset="0"/>
              <a:sym typeface="Arial"/>
            </a:endParaRPr>
          </a:p>
        </p:txBody>
      </p:sp>
    </p:spTree>
    <p:extLst>
      <p:ext uri="{BB962C8B-B14F-4D97-AF65-F5344CB8AC3E}">
        <p14:creationId xmlns:p14="http://schemas.microsoft.com/office/powerpoint/2010/main" val="8986203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hape 81"/>
          <p:cNvSpPr txBox="1">
            <a:spLocks noGrp="1"/>
          </p:cNvSpPr>
          <p:nvPr>
            <p:ph type="title"/>
          </p:nvPr>
        </p:nvSpPr>
        <p:spPr>
          <a:xfrm>
            <a:off x="762000" y="559680"/>
            <a:ext cx="10637965" cy="721816"/>
          </a:xfrm>
          <a:prstGeom prst="rect">
            <a:avLst/>
          </a:prstGeom>
        </p:spPr>
        <p:txBody>
          <a:bodyPr vert="horz" lIns="121900" tIns="121900" rIns="121900" bIns="121900" rtlCol="0" anchor="t" anchorCtr="0">
            <a:noAutofit/>
          </a:bodyPr>
          <a:lstStyle/>
          <a:p>
            <a:pPr algn="l">
              <a:spcBef>
                <a:spcPts val="0"/>
              </a:spcBef>
              <a:buClr>
                <a:schemeClr val="dk1"/>
              </a:buClr>
              <a:buSzPct val="39285"/>
            </a:pPr>
            <a:r>
              <a:rPr lang="en" sz="3733" i="0" dirty="0">
                <a:solidFill>
                  <a:schemeClr val="tx1">
                    <a:lumMod val="75000"/>
                    <a:lumOff val="25000"/>
                  </a:schemeClr>
                </a:solidFill>
                <a:latin typeface="Arial" panose="020B0604020202020204" pitchFamily="34" charset="0"/>
                <a:cs typeface="Arial" panose="020B0604020202020204" pitchFamily="34" charset="0"/>
              </a:rPr>
              <a:t>Future Capabilities</a:t>
            </a:r>
            <a:endParaRPr lang="en" sz="3733" i="0" dirty="0">
              <a:solidFill>
                <a:srgbClr val="EEB500"/>
              </a:solidFill>
              <a:latin typeface="Arial" panose="020B0604020202020204" pitchFamily="34" charset="0"/>
              <a:cs typeface="Arial" panose="020B0604020202020204" pitchFamily="34" charset="0"/>
            </a:endParaRPr>
          </a:p>
        </p:txBody>
      </p:sp>
      <p:sp>
        <p:nvSpPr>
          <p:cNvPr id="8" name="Shape 82"/>
          <p:cNvSpPr txBox="1">
            <a:spLocks/>
          </p:cNvSpPr>
          <p:nvPr/>
        </p:nvSpPr>
        <p:spPr>
          <a:xfrm>
            <a:off x="761287" y="1827805"/>
            <a:ext cx="11360800" cy="4555200"/>
          </a:xfrm>
          <a:prstGeom prst="rect">
            <a:avLst/>
          </a:prstGeom>
        </p:spPr>
        <p:txBody>
          <a:bodyPr vert="horz" lIns="121900" tIns="121900" rIns="121900" bIns="121900" rtlCol="0" anchor="t" anchorCtr="0">
            <a:noAutofit/>
          </a:bodyPr>
          <a:lstStyle>
            <a:lvl1pPr marL="212598" indent="-212598" algn="l" defTabSz="685800" rtl="0" eaLnBrk="1" latinLnBrk="0" hangingPunct="1">
              <a:lnSpc>
                <a:spcPct val="112000"/>
              </a:lnSpc>
              <a:spcBef>
                <a:spcPts val="675"/>
              </a:spcBef>
              <a:buFont typeface="Arial" panose="020B0604020202020204" pitchFamily="34" charset="0"/>
              <a:buChar char="•"/>
              <a:defRPr sz="1500" kern="1200" baseline="0">
                <a:solidFill>
                  <a:schemeClr val="tx1">
                    <a:lumMod val="85000"/>
                    <a:lumOff val="15000"/>
                  </a:schemeClr>
                </a:solidFill>
                <a:latin typeface="+mn-lt"/>
                <a:ea typeface="+mn-ea"/>
                <a:cs typeface="+mn-cs"/>
              </a:defRPr>
            </a:lvl1pPr>
            <a:lvl2pPr marL="212598" indent="-212598" algn="l" defTabSz="685800" rtl="0" eaLnBrk="1" latinLnBrk="0" hangingPunct="1">
              <a:lnSpc>
                <a:spcPct val="112000"/>
              </a:lnSpc>
              <a:spcBef>
                <a:spcPts val="675"/>
              </a:spcBef>
              <a:buFont typeface="Corbel" panose="020B0503020204020204" pitchFamily="34" charset="0"/>
              <a:buChar char="–"/>
              <a:defRPr sz="1350" kern="1200" baseline="0">
                <a:solidFill>
                  <a:schemeClr val="tx1">
                    <a:lumMod val="85000"/>
                    <a:lumOff val="15000"/>
                  </a:schemeClr>
                </a:solidFill>
                <a:latin typeface="+mn-lt"/>
                <a:ea typeface="+mn-ea"/>
                <a:cs typeface="+mn-cs"/>
              </a:defRPr>
            </a:lvl2pPr>
            <a:lvl3pPr marL="212598" indent="-212598" algn="l" defTabSz="685800" rtl="0" eaLnBrk="1" latinLnBrk="0" hangingPunct="1">
              <a:lnSpc>
                <a:spcPct val="112000"/>
              </a:lnSpc>
              <a:spcBef>
                <a:spcPts val="675"/>
              </a:spcBef>
              <a:buFont typeface="Arial" panose="020B0604020202020204" pitchFamily="34" charset="0"/>
              <a:buChar char="•"/>
              <a:defRPr sz="1200" kern="1200" baseline="0">
                <a:solidFill>
                  <a:schemeClr val="tx1">
                    <a:lumMod val="85000"/>
                    <a:lumOff val="15000"/>
                  </a:schemeClr>
                </a:solidFill>
                <a:latin typeface="+mn-lt"/>
                <a:ea typeface="+mn-ea"/>
                <a:cs typeface="+mn-cs"/>
              </a:defRPr>
            </a:lvl3pPr>
            <a:lvl4pPr marL="212598" indent="-212598" algn="l" defTabSz="685800" rtl="0" eaLnBrk="1" latinLnBrk="0" hangingPunct="1">
              <a:lnSpc>
                <a:spcPct val="112000"/>
              </a:lnSpc>
              <a:spcBef>
                <a:spcPts val="675"/>
              </a:spcBef>
              <a:buFont typeface="Corbel" panose="020B0503020204020204" pitchFamily="34" charset="0"/>
              <a:buChar char="–"/>
              <a:defRPr sz="1050" kern="1200" baseline="0">
                <a:solidFill>
                  <a:schemeClr val="tx1">
                    <a:lumMod val="85000"/>
                    <a:lumOff val="15000"/>
                  </a:schemeClr>
                </a:solidFill>
                <a:latin typeface="+mn-lt"/>
                <a:ea typeface="+mn-ea"/>
                <a:cs typeface="+mn-cs"/>
              </a:defRPr>
            </a:lvl4pPr>
            <a:lvl5pPr marL="212598" indent="-212598" algn="l" defTabSz="685800" rtl="0" eaLnBrk="1" latinLnBrk="0" hangingPunct="1">
              <a:lnSpc>
                <a:spcPct val="112000"/>
              </a:lnSpc>
              <a:spcBef>
                <a:spcPts val="675"/>
              </a:spcBef>
              <a:buFont typeface="Arial" panose="020B0604020202020204" pitchFamily="34" charset="0"/>
              <a:buChar char="•"/>
              <a:defRPr sz="1050" i="1" kern="1200" baseline="0">
                <a:solidFill>
                  <a:schemeClr val="tx1">
                    <a:lumMod val="85000"/>
                    <a:lumOff val="15000"/>
                  </a:schemeClr>
                </a:solidFill>
                <a:latin typeface="+mn-lt"/>
                <a:ea typeface="+mn-ea"/>
                <a:cs typeface="+mn-cs"/>
              </a:defRPr>
            </a:lvl5pPr>
            <a:lvl6pPr marL="212598" indent="-212598" algn="l" defTabSz="685800" rtl="0" eaLnBrk="1" latinLnBrk="0" hangingPunct="1">
              <a:lnSpc>
                <a:spcPct val="112000"/>
              </a:lnSpc>
              <a:spcBef>
                <a:spcPts val="975"/>
              </a:spcBef>
              <a:buFont typeface="Corbel" panose="020B0503020204020204" pitchFamily="34" charset="0"/>
              <a:buChar char="–"/>
              <a:defRPr sz="1050" kern="1200">
                <a:solidFill>
                  <a:schemeClr val="tx1">
                    <a:lumMod val="85000"/>
                    <a:lumOff val="15000"/>
                  </a:schemeClr>
                </a:solidFill>
                <a:latin typeface="+mn-lt"/>
                <a:ea typeface="+mn-ea"/>
                <a:cs typeface="+mn-cs"/>
              </a:defRPr>
            </a:lvl6pPr>
            <a:lvl7pPr marL="212598" indent="-212598" algn="l" defTabSz="685800" rtl="0" eaLnBrk="1" latinLnBrk="0" hangingPunct="1">
              <a:lnSpc>
                <a:spcPct val="112000"/>
              </a:lnSpc>
              <a:spcBef>
                <a:spcPts val="975"/>
              </a:spcBef>
              <a:buFont typeface="Arial" panose="020B0604020202020204" pitchFamily="34" charset="0"/>
              <a:buChar char="•"/>
              <a:defRPr sz="1050" i="1" kern="1200">
                <a:solidFill>
                  <a:schemeClr val="tx1">
                    <a:lumMod val="85000"/>
                    <a:lumOff val="15000"/>
                  </a:schemeClr>
                </a:solidFill>
                <a:latin typeface="+mn-lt"/>
                <a:ea typeface="+mn-ea"/>
                <a:cs typeface="+mn-cs"/>
              </a:defRPr>
            </a:lvl7pPr>
            <a:lvl8pPr marL="212598" indent="-212598" algn="l" defTabSz="685800" rtl="0" eaLnBrk="1" latinLnBrk="0" hangingPunct="1">
              <a:lnSpc>
                <a:spcPct val="112000"/>
              </a:lnSpc>
              <a:spcBef>
                <a:spcPts val="975"/>
              </a:spcBef>
              <a:buFont typeface="Corbel" panose="020B0503020204020204" pitchFamily="34" charset="0"/>
              <a:buChar char="–"/>
              <a:defRPr sz="1050" kern="1200">
                <a:solidFill>
                  <a:schemeClr val="tx1">
                    <a:lumMod val="85000"/>
                    <a:lumOff val="15000"/>
                  </a:schemeClr>
                </a:solidFill>
                <a:latin typeface="+mn-lt"/>
                <a:ea typeface="+mn-ea"/>
                <a:cs typeface="+mn-cs"/>
              </a:defRPr>
            </a:lvl8pPr>
            <a:lvl9pPr marL="212598" indent="-212598" algn="l" defTabSz="685800" rtl="0" eaLnBrk="1" latinLnBrk="0" hangingPunct="1">
              <a:lnSpc>
                <a:spcPct val="112000"/>
              </a:lnSpc>
              <a:spcBef>
                <a:spcPts val="975"/>
              </a:spcBef>
              <a:buFont typeface="Arial" panose="020B0604020202020204" pitchFamily="34" charset="0"/>
              <a:buChar char="•"/>
              <a:defRPr sz="1050" i="1" kern="1200" baseline="0">
                <a:solidFill>
                  <a:schemeClr val="tx1">
                    <a:lumMod val="85000"/>
                    <a:lumOff val="15000"/>
                  </a:schemeClr>
                </a:solidFill>
                <a:latin typeface="+mn-lt"/>
                <a:ea typeface="+mn-ea"/>
                <a:cs typeface="+mn-cs"/>
              </a:defRPr>
            </a:lvl9pPr>
          </a:lstStyle>
          <a:p>
            <a:r>
              <a:rPr lang="en-US" sz="2400" dirty="0"/>
              <a:t>Amazon plans to allow integration of </a:t>
            </a:r>
            <a:r>
              <a:rPr lang="en-US" sz="2400" dirty="0" err="1"/>
              <a:t>QuickSight</a:t>
            </a:r>
            <a:r>
              <a:rPr lang="en-US" sz="2400" dirty="0"/>
              <a:t> with the following BI tools:</a:t>
            </a:r>
          </a:p>
          <a:p>
            <a:pPr lvl="1"/>
            <a:r>
              <a:rPr lang="en-US" sz="2000" dirty="0"/>
              <a:t>Tableau</a:t>
            </a:r>
          </a:p>
          <a:p>
            <a:pPr lvl="1"/>
            <a:r>
              <a:rPr lang="en-US" sz="2000" dirty="0"/>
              <a:t>TIBCO</a:t>
            </a:r>
          </a:p>
          <a:p>
            <a:pPr lvl="1"/>
            <a:r>
              <a:rPr lang="en-US" sz="2000" dirty="0"/>
              <a:t>Domo</a:t>
            </a:r>
          </a:p>
          <a:p>
            <a:pPr lvl="1"/>
            <a:r>
              <a:rPr lang="en-US" sz="2000" dirty="0" err="1"/>
              <a:t>Qlik</a:t>
            </a:r>
            <a:endParaRPr lang="en-US" sz="2000" dirty="0"/>
          </a:p>
          <a:p>
            <a:r>
              <a:rPr lang="en-US" sz="2400" dirty="0"/>
              <a:t>In the near future Android devices will be able to access </a:t>
            </a:r>
            <a:r>
              <a:rPr lang="en-US" sz="2400" dirty="0" err="1"/>
              <a:t>QuickSight</a:t>
            </a:r>
            <a:endParaRPr lang="en-US" sz="2400" dirty="0"/>
          </a:p>
          <a:p>
            <a:pPr marL="609585" indent="-304792" defTabSz="914377">
              <a:spcBef>
                <a:spcPts val="0"/>
              </a:spcBef>
              <a:buFont typeface="Arial" panose="020B0604020202020204" pitchFamily="34" charset="0"/>
              <a:buChar char="●"/>
            </a:pPr>
            <a:endParaRPr lang="en" sz="3200" dirty="0">
              <a:solidFill>
                <a:prstClr val="white">
                  <a:lumMod val="75000"/>
                  <a:lumOff val="25000"/>
                </a:prstClr>
              </a:solidFill>
              <a:latin typeface="Arial" panose="020B0604020202020204" pitchFamily="34" charset="0"/>
              <a:cs typeface="Arial" panose="020B0604020202020204" pitchFamily="34" charset="0"/>
              <a:sym typeface="Arial"/>
            </a:endParaRPr>
          </a:p>
        </p:txBody>
      </p:sp>
    </p:spTree>
    <p:extLst>
      <p:ext uri="{BB962C8B-B14F-4D97-AF65-F5344CB8AC3E}">
        <p14:creationId xmlns:p14="http://schemas.microsoft.com/office/powerpoint/2010/main" val="3417218490"/>
      </p:ext>
    </p:extLst>
  </p:cSld>
  <p:clrMapOvr>
    <a:masterClrMapping/>
  </p:clrMapOvr>
</p:sld>
</file>

<file path=ppt/theme/theme1.xml><?xml version="1.0" encoding="utf-8"?>
<a:theme xmlns:a="http://schemas.openxmlformats.org/drawingml/2006/main" name="Headlines">
  <a:themeElements>
    <a:clrScheme name="Headlines">
      <a:dk1>
        <a:sysClr val="windowText" lastClr="000000"/>
      </a:dk1>
      <a:lt1>
        <a:sysClr val="window" lastClr="FFFFFF"/>
      </a:lt1>
      <a:dk2>
        <a:srgbClr val="1D1A1D"/>
      </a:dk2>
      <a:lt2>
        <a:srgbClr val="F5F5F5"/>
      </a:lt2>
      <a:accent1>
        <a:srgbClr val="439EB7"/>
      </a:accent1>
      <a:accent2>
        <a:srgbClr val="E28B55"/>
      </a:accent2>
      <a:accent3>
        <a:srgbClr val="DCB64D"/>
      </a:accent3>
      <a:accent4>
        <a:srgbClr val="4CA198"/>
      </a:accent4>
      <a:accent5>
        <a:srgbClr val="835B82"/>
      </a:accent5>
      <a:accent6>
        <a:srgbClr val="645135"/>
      </a:accent6>
      <a:hlink>
        <a:srgbClr val="439EB7"/>
      </a:hlink>
      <a:folHlink>
        <a:srgbClr val="835B82"/>
      </a:folHlink>
    </a:clrScheme>
    <a:fontScheme name="Headlines">
      <a:majorFont>
        <a:latin typeface="Century Schoolbook" panose="02040604050505020304"/>
        <a:ea typeface=""/>
        <a:cs typeface=""/>
      </a:majorFont>
      <a:minorFont>
        <a:latin typeface="Corbel" panose="020B0503020204020204"/>
        <a:ea typeface=""/>
        <a:cs typeface=""/>
      </a:minorFont>
    </a:fontScheme>
    <a:fmtScheme name="Headlines">
      <a:fillStyleLst>
        <a:solidFill>
          <a:schemeClr val="phClr"/>
        </a:solidFill>
        <a:solidFill>
          <a:schemeClr val="phClr">
            <a:tint val="67000"/>
            <a:satMod val="105000"/>
          </a:schemeClr>
        </a:solidFill>
        <a:gradFill rotWithShape="1">
          <a:gsLst>
            <a:gs pos="0">
              <a:schemeClr val="phClr">
                <a:tint val="100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6350" cap="flat" cmpd="sng" algn="in">
          <a:solidFill>
            <a:schemeClr val="phClr"/>
          </a:solidFill>
          <a:prstDash val="solid"/>
        </a:ln>
        <a:ln w="12700" cap="flat" cmpd="sng" algn="in">
          <a:solidFill>
            <a:schemeClr val="phClr"/>
          </a:solidFill>
          <a:prstDash val="solid"/>
        </a:ln>
        <a:ln w="19050" cap="flat" cmpd="sng" algn="in">
          <a:solidFill>
            <a:schemeClr val="phClr">
              <a:satMod val="150000"/>
            </a:schemeClr>
          </a:solidFill>
          <a:prstDash val="solid"/>
        </a:ln>
      </a:lnStyleLst>
      <a:effectStyleLst>
        <a:effectStyle>
          <a:effectLst/>
        </a:effectStyle>
        <a:effectStyle>
          <a:effectLst/>
        </a:effectStyle>
        <a:effectStyle>
          <a:effectLst>
            <a:innerShdw blurRad="88900" dist="25400" dir="10800000">
              <a:srgbClr val="000000">
                <a:alpha val="25000"/>
              </a:srgbClr>
            </a:innerShdw>
            <a:outerShdw blurRad="25400" dist="25400" dir="5400000" rotWithShape="0">
              <a:srgbClr val="FFFFFF">
                <a:alpha val="1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eadlines" id="{3841520A-25F2-4EB8-BE4C-611DB5ABEED9}" vid="{ECD25A4C-D97E-4C12-84B1-63580BFFAEE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434</TotalTime>
  <Words>1029</Words>
  <Application>Microsoft Office PowerPoint</Application>
  <PresentationFormat>Widescreen</PresentationFormat>
  <Paragraphs>65</Paragraphs>
  <Slides>10</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Century Schoolbook</vt:lpstr>
      <vt:lpstr>Corbel</vt:lpstr>
      <vt:lpstr>Impact</vt:lpstr>
      <vt:lpstr>Headlines</vt:lpstr>
      <vt:lpstr>Amazon QuickSight</vt:lpstr>
      <vt:lpstr>Amazon QuickSight Overview</vt:lpstr>
      <vt:lpstr>Database Connectivity</vt:lpstr>
      <vt:lpstr>Using Data in QuickSight</vt:lpstr>
      <vt:lpstr>Visualization</vt:lpstr>
      <vt:lpstr>Stories</vt:lpstr>
      <vt:lpstr>SPICE</vt:lpstr>
      <vt:lpstr>Pricing</vt:lpstr>
      <vt:lpstr>Future Capabilities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QuickSight</dc:title>
  <dc:creator>Brittany Hayes</dc:creator>
  <cp:lastModifiedBy>Brittany Hayes</cp:lastModifiedBy>
  <cp:revision>44</cp:revision>
  <dcterms:created xsi:type="dcterms:W3CDTF">2017-04-06T19:07:42Z</dcterms:created>
  <dcterms:modified xsi:type="dcterms:W3CDTF">2017-04-11T20:33:18Z</dcterms:modified>
</cp:coreProperties>
</file>