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FB2A-CB27-472C-93F6-6D20A1233505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034-CB43-42D0-98E1-00CF46A1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FB2A-CB27-472C-93F6-6D20A1233505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034-CB43-42D0-98E1-00CF46A1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FB2A-CB27-472C-93F6-6D20A1233505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034-CB43-42D0-98E1-00CF46A1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FB2A-CB27-472C-93F6-6D20A1233505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034-CB43-42D0-98E1-00CF46A1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FB2A-CB27-472C-93F6-6D20A1233505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034-CB43-42D0-98E1-00CF46A1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FB2A-CB27-472C-93F6-6D20A1233505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034-CB43-42D0-98E1-00CF46A1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6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FB2A-CB27-472C-93F6-6D20A1233505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034-CB43-42D0-98E1-00CF46A1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FB2A-CB27-472C-93F6-6D20A1233505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034-CB43-42D0-98E1-00CF46A1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FB2A-CB27-472C-93F6-6D20A1233505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034-CB43-42D0-98E1-00CF46A1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FB2A-CB27-472C-93F6-6D20A1233505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034-CB43-42D0-98E1-00CF46A1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FB2A-CB27-472C-93F6-6D20A1233505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1034-CB43-42D0-98E1-00CF46A1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8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FB2A-CB27-472C-93F6-6D20A1233505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A1034-CB43-42D0-98E1-00CF46A1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0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Kinesis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Kinesis?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8662" cy="4351338"/>
          </a:xfrm>
        </p:spPr>
        <p:txBody>
          <a:bodyPr/>
          <a:lstStyle/>
          <a:p>
            <a:r>
              <a:rPr lang="en-US" dirty="0"/>
              <a:t>A platform to load and analyze streaming data on AWS</a:t>
            </a:r>
          </a:p>
          <a:p>
            <a:r>
              <a:rPr lang="en-US" dirty="0"/>
              <a:t>Developed to handle data collected from </a:t>
            </a:r>
            <a:r>
              <a:rPr lang="en-US" dirty="0" err="1"/>
              <a:t>IoT</a:t>
            </a:r>
            <a:endParaRPr lang="en-US" dirty="0"/>
          </a:p>
          <a:p>
            <a:r>
              <a:rPr lang="en-US" dirty="0"/>
              <a:t>3 Components</a:t>
            </a:r>
          </a:p>
          <a:p>
            <a:pPr lvl="1"/>
            <a:r>
              <a:rPr lang="en-US" dirty="0"/>
              <a:t>Firehose</a:t>
            </a:r>
          </a:p>
          <a:p>
            <a:pPr lvl="1"/>
            <a:r>
              <a:rPr lang="en-US" dirty="0"/>
              <a:t>Analytics </a:t>
            </a:r>
          </a:p>
          <a:p>
            <a:pPr lvl="1"/>
            <a:r>
              <a:rPr lang="en-US" dirty="0"/>
              <a:t>Streams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2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Kinesis Firehose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242" y="3147646"/>
            <a:ext cx="10688015" cy="2577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9650" y="1690688"/>
            <a:ext cx="964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continually streamed from devices into an AWS DB solution</a:t>
            </a:r>
          </a:p>
        </p:txBody>
      </p:sp>
    </p:spTree>
    <p:extLst>
      <p:ext uri="{BB962C8B-B14F-4D97-AF65-F5344CB8AC3E}">
        <p14:creationId xmlns:p14="http://schemas.microsoft.com/office/powerpoint/2010/main" val="218765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Kinesis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390"/>
          </a:xfrm>
        </p:spPr>
        <p:txBody>
          <a:bodyPr/>
          <a:lstStyle/>
          <a:p>
            <a:r>
              <a:rPr lang="en-US" dirty="0"/>
              <a:t>Allows data to be analyzed using pre-built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3050172"/>
            <a:ext cx="11024821" cy="27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5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Kinesis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3275"/>
          </a:xfrm>
        </p:spPr>
        <p:txBody>
          <a:bodyPr/>
          <a:lstStyle/>
          <a:p>
            <a:r>
              <a:rPr lang="en-US" dirty="0"/>
              <a:t>Build your own apps to analyze, display and distribute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3424200"/>
            <a:ext cx="10544175" cy="20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Kinesis in Practice: HELLO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142" y="575468"/>
            <a:ext cx="2705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2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Amazon Kinesis</vt:lpstr>
      <vt:lpstr>What is Kinesis?</vt:lpstr>
      <vt:lpstr>Kinesis Firehose</vt:lpstr>
      <vt:lpstr>Kinesis Analytics</vt:lpstr>
      <vt:lpstr>Kinesis Streams</vt:lpstr>
      <vt:lpstr>Kinesis in Practice: 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Kinesis</dc:title>
  <dc:creator>Matt</dc:creator>
  <cp:lastModifiedBy>Matt</cp:lastModifiedBy>
  <cp:revision>2</cp:revision>
  <dcterms:created xsi:type="dcterms:W3CDTF">2017-04-07T11:47:30Z</dcterms:created>
  <dcterms:modified xsi:type="dcterms:W3CDTF">2017-04-07T11:53:30Z</dcterms:modified>
</cp:coreProperties>
</file>