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7A49-5AE2-4897-B188-74D33D88087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E656-7905-4BDA-AF5A-810F44E5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ssmann deutsch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6" r="1" b="9750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900"/>
              <a:t>Group 7</a:t>
            </a:r>
          </a:p>
          <a:p>
            <a:pPr algn="l"/>
            <a:r>
              <a:rPr lang="en-US" sz="1900"/>
              <a:t>Matt Esporrin, Brittany Hayes, Verghese Polukannil &amp; Lisha Shangguan</a:t>
            </a:r>
          </a:p>
        </p:txBody>
      </p:sp>
    </p:spTree>
    <p:extLst>
      <p:ext uri="{BB962C8B-B14F-4D97-AF65-F5344CB8AC3E}">
        <p14:creationId xmlns:p14="http://schemas.microsoft.com/office/powerpoint/2010/main" val="35701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Business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dirty="0" err="1"/>
              <a:t>Rossmann</a:t>
            </a:r>
            <a:r>
              <a:rPr lang="en-US" dirty="0"/>
              <a:t> GmbH operates over 3,000 drug stores in Europe</a:t>
            </a:r>
          </a:p>
          <a:p>
            <a:r>
              <a:rPr lang="en-US" dirty="0"/>
              <a:t>Predicting sales for each store is vital for:</a:t>
            </a:r>
          </a:p>
          <a:p>
            <a:pPr lvl="2"/>
            <a:r>
              <a:rPr lang="en-US" sz="2800" dirty="0"/>
              <a:t>Purchasing Inventory</a:t>
            </a:r>
          </a:p>
          <a:p>
            <a:pPr lvl="2"/>
            <a:r>
              <a:rPr lang="en-US" sz="2800" dirty="0"/>
              <a:t>Creating a staff schedule</a:t>
            </a:r>
          </a:p>
          <a:p>
            <a:pPr lvl="2"/>
            <a:r>
              <a:rPr lang="en-US" sz="2800" dirty="0"/>
              <a:t>General productivity</a:t>
            </a:r>
          </a:p>
          <a:p>
            <a:r>
              <a:rPr lang="en-US" dirty="0"/>
              <a:t>The goal is to understand what factors drive sales, and accurately predict future daily sales using historical data</a:t>
            </a:r>
          </a:p>
          <a:p>
            <a:pPr lvl="2"/>
            <a:endParaRPr lang="en-US" dirty="0"/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4" y="915032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9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</a:p>
        </p:txBody>
      </p:sp>
      <p:pic>
        <p:nvPicPr>
          <p:cNvPr id="2050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1" y="1879938"/>
            <a:ext cx="108145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</a:t>
            </a:r>
            <a:r>
              <a:rPr lang="en-US" sz="2400" dirty="0" err="1"/>
              <a:t>Kaggle</a:t>
            </a:r>
            <a:r>
              <a:rPr lang="en-US" sz="2400" dirty="0"/>
              <a:t>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files that had to be joined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Train (</a:t>
            </a:r>
            <a:r>
              <a:rPr lang="en-US" altLang="en-US" sz="2400" dirty="0"/>
              <a:t>1017209 obs. of 9 variables</a:t>
            </a:r>
            <a:r>
              <a:rPr lang="en-US" sz="2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Store, Day of Week, Date, Sales, Customers, Open, Promo, State Holiday, School Holiday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Store (</a:t>
            </a:r>
            <a:r>
              <a:rPr lang="en-US" altLang="en-US" sz="2400" dirty="0"/>
              <a:t>1115 obs. of 10 variables</a:t>
            </a:r>
            <a:r>
              <a:rPr lang="en-US" sz="2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Store, Store Type, Assortment, Assortment, Competition Distance, Competition Since Moth, Competition Since Year, Promo2, Promo2 Since Week, Promo2 Since Year, Promo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4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• A summary of your modeling steps, with reference to your script where appropriate to allow me to relate it to your description. • In particular, if in a predictive setting, overtraining avoidance, bias variance tradeoff, etc. should be discussed.</a:t>
            </a:r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0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summary of your modeling steps, with reference to your script where appropriate to allow me to relate it to your description. • In particular, if in a predictive setting, overtraining avoidance, bias variance tradeoff, etc. should be discussed.</a:t>
            </a:r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28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Your assessment of the accuracy of your model(s), again with reference to your script where appropriate </a:t>
            </a:r>
          </a:p>
          <a:p>
            <a:pPr marL="457200" lvl="1" indent="0">
              <a:buNone/>
            </a:pPr>
            <a:r>
              <a:rPr lang="en-US" sz="1600" dirty="0"/>
              <a:t>• Error types should be identified and discussed </a:t>
            </a:r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40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Your assessment of the accuracy of your model(s), again with reference to your script where appropriate </a:t>
            </a:r>
          </a:p>
          <a:p>
            <a:pPr marL="457200" lvl="1" indent="0">
              <a:buNone/>
            </a:pPr>
            <a:r>
              <a:rPr lang="en-US" sz="1600" dirty="0"/>
              <a:t>• Error types should be identified and discussed </a:t>
            </a:r>
          </a:p>
          <a:p>
            <a:endParaRPr lang="en-US" sz="2000" dirty="0"/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0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Your interpretation of the results of your analysis </a:t>
            </a:r>
          </a:p>
          <a:p>
            <a:pPr marL="457200" lvl="1" indent="0">
              <a:buNone/>
            </a:pPr>
            <a:r>
              <a:rPr lang="en-US" sz="1600" dirty="0"/>
              <a:t>• What you learned, how it might inform the business situation that you chose to analyze, how your findings might be deployed in the organization.</a:t>
            </a:r>
          </a:p>
        </p:txBody>
      </p:sp>
      <p:pic>
        <p:nvPicPr>
          <p:cNvPr id="6" name="Picture 2" descr="Image result for ros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9" y="864190"/>
            <a:ext cx="2390775" cy="3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4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Business Reasoning</vt:lpstr>
      <vt:lpstr>Data</vt:lpstr>
      <vt:lpstr>Data Cleansing</vt:lpstr>
      <vt:lpstr>Modeling</vt:lpstr>
      <vt:lpstr>Modeling</vt:lpstr>
      <vt:lpstr>Accuracy of Results</vt:lpstr>
      <vt:lpstr>Accuracy of Results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7</cp:revision>
  <dcterms:created xsi:type="dcterms:W3CDTF">2017-04-17T12:00:53Z</dcterms:created>
  <dcterms:modified xsi:type="dcterms:W3CDTF">2017-04-17T17:00:55Z</dcterms:modified>
</cp:coreProperties>
</file>