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74" r:id="rId5"/>
    <p:sldId id="258" r:id="rId6"/>
    <p:sldId id="259" r:id="rId7"/>
    <p:sldId id="261" r:id="rId8"/>
    <p:sldId id="256" r:id="rId9"/>
    <p:sldId id="267" r:id="rId10"/>
    <p:sldId id="275" r:id="rId11"/>
    <p:sldId id="270" r:id="rId12"/>
    <p:sldId id="269" r:id="rId13"/>
    <p:sldId id="268" r:id="rId14"/>
    <p:sldId id="264" r:id="rId15"/>
    <p:sldId id="278" r:id="rId16"/>
    <p:sldId id="273" r:id="rId17"/>
    <p:sldId id="282" r:id="rId18"/>
    <p:sldId id="283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3B0B6F-9ABC-4F77-897C-E2616A98048A}">
          <p14:sldIdLst>
            <p14:sldId id="274"/>
            <p14:sldId id="258"/>
            <p14:sldId id="259"/>
            <p14:sldId id="261"/>
            <p14:sldId id="256"/>
            <p14:sldId id="267"/>
            <p14:sldId id="275"/>
            <p14:sldId id="270"/>
            <p14:sldId id="269"/>
            <p14:sldId id="268"/>
            <p14:sldId id="264"/>
            <p14:sldId id="278"/>
            <p14:sldId id="273"/>
            <p14:sldId id="282"/>
            <p14:sldId id="28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D0738-05E0-4D82-AC1F-4AA724AEBBB7}" v="166" dt="2021-10-21T20:57:14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5010D-BC78-4F09-A6C4-9AE2EEE9E2C0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l-GR"/>
        </a:p>
      </dgm:t>
    </dgm:pt>
    <dgm:pt modelId="{3CB31DCA-5BDA-45EE-9496-C4C3AD7B639E}">
      <dgm:prSet phldrT="[Text]"/>
      <dgm:spPr/>
      <dgm:t>
        <a:bodyPr/>
        <a:lstStyle/>
        <a:p>
          <a:r>
            <a:rPr lang="en-US" b="1" u="sng" dirty="0">
              <a:solidFill>
                <a:schemeClr val="accent2">
                  <a:lumMod val="75000"/>
                </a:schemeClr>
              </a:solidFill>
            </a:rPr>
            <a:t>Data Scientist Team 7</a:t>
          </a:r>
          <a:endParaRPr lang="el-GR" b="1" u="sng" dirty="0">
            <a:solidFill>
              <a:schemeClr val="accent2">
                <a:lumMod val="75000"/>
              </a:schemeClr>
            </a:solidFill>
          </a:endParaRPr>
        </a:p>
      </dgm:t>
    </dgm:pt>
    <dgm:pt modelId="{116ED2F4-A5D7-472A-A0CA-8D2F51FF149A}" type="parTrans" cxnId="{A09B3308-8CD4-4B49-829E-3F493363F3AB}">
      <dgm:prSet/>
      <dgm:spPr/>
      <dgm:t>
        <a:bodyPr/>
        <a:lstStyle/>
        <a:p>
          <a:endParaRPr lang="el-GR"/>
        </a:p>
      </dgm:t>
    </dgm:pt>
    <dgm:pt modelId="{FB878308-C52F-4BF4-9FF0-C3946C30E7BB}" type="sibTrans" cxnId="{A09B3308-8CD4-4B49-829E-3F493363F3AB}">
      <dgm:prSet/>
      <dgm:spPr/>
      <dgm:t>
        <a:bodyPr/>
        <a:lstStyle/>
        <a:p>
          <a:endParaRPr lang="el-GR"/>
        </a:p>
      </dgm:t>
    </dgm:pt>
    <dgm:pt modelId="{73B0D694-20DF-49B6-AD4D-9A516C1B9503}">
      <dgm:prSet phldrT="[Text]" custT="1"/>
      <dgm:spPr/>
      <dgm:t>
        <a:bodyPr lIns="91440" anchor="ctr" anchorCtr="1"/>
        <a:lstStyle/>
        <a:p>
          <a:r>
            <a:rPr lang="en-US" sz="1100" dirty="0" err="1"/>
            <a:t>Thanos</a:t>
          </a:r>
          <a:r>
            <a:rPr lang="el-GR" sz="1100" dirty="0"/>
            <a:t> </a:t>
          </a:r>
          <a:endParaRPr lang="en-US" sz="1100" dirty="0"/>
        </a:p>
        <a:p>
          <a:r>
            <a:rPr lang="en-US" sz="1100" dirty="0" err="1"/>
            <a:t>Vasilas</a:t>
          </a:r>
          <a:endParaRPr lang="el-GR" sz="1100" dirty="0"/>
        </a:p>
      </dgm:t>
    </dgm:pt>
    <dgm:pt modelId="{1E1E19AF-3CB5-482D-B358-A545FE996948}" type="parTrans" cxnId="{00D0B129-7C01-4F5C-ADDF-E13491FD3E64}">
      <dgm:prSet/>
      <dgm:spPr/>
      <dgm:t>
        <a:bodyPr/>
        <a:lstStyle/>
        <a:p>
          <a:endParaRPr lang="el-GR"/>
        </a:p>
      </dgm:t>
    </dgm:pt>
    <dgm:pt modelId="{266D5B2D-EF10-4A06-A83A-BE486367E3F4}" type="sibTrans" cxnId="{00D0B129-7C01-4F5C-ADDF-E13491FD3E64}">
      <dgm:prSet/>
      <dgm:spPr/>
      <dgm:t>
        <a:bodyPr/>
        <a:lstStyle/>
        <a:p>
          <a:endParaRPr lang="el-GR"/>
        </a:p>
      </dgm:t>
    </dgm:pt>
    <dgm:pt modelId="{BDF9EE58-4337-4AAF-9766-65AD870709BB}">
      <dgm:prSet phldrT="[Text]" custT="1"/>
      <dgm:spPr/>
      <dgm:t>
        <a:bodyPr/>
        <a:lstStyle/>
        <a:p>
          <a:r>
            <a:rPr lang="en-US" sz="1100" dirty="0"/>
            <a:t>Panagiotis</a:t>
          </a:r>
        </a:p>
        <a:p>
          <a:r>
            <a:rPr lang="en-US" sz="1100" dirty="0" err="1"/>
            <a:t>Panagos</a:t>
          </a:r>
          <a:endParaRPr lang="el-GR" sz="1100" dirty="0"/>
        </a:p>
      </dgm:t>
    </dgm:pt>
    <dgm:pt modelId="{46D5F57C-0584-420F-9A27-B902529454D2}" type="parTrans" cxnId="{4492D3CC-715F-4DFB-89D3-1675D3642EF2}">
      <dgm:prSet/>
      <dgm:spPr/>
      <dgm:t>
        <a:bodyPr/>
        <a:lstStyle/>
        <a:p>
          <a:endParaRPr lang="el-GR"/>
        </a:p>
      </dgm:t>
    </dgm:pt>
    <dgm:pt modelId="{7295436B-624E-4AB9-AA7B-312D21595914}" type="sibTrans" cxnId="{4492D3CC-715F-4DFB-89D3-1675D3642EF2}">
      <dgm:prSet/>
      <dgm:spPr/>
      <dgm:t>
        <a:bodyPr/>
        <a:lstStyle/>
        <a:p>
          <a:endParaRPr lang="el-GR"/>
        </a:p>
      </dgm:t>
    </dgm:pt>
    <dgm:pt modelId="{E592B2D2-52C8-40A3-AAFC-8656D12A0578}">
      <dgm:prSet phldrT="[Text]" custT="1"/>
      <dgm:spPr/>
      <dgm:t>
        <a:bodyPr anchor="ctr" anchorCtr="1"/>
        <a:lstStyle/>
        <a:p>
          <a:r>
            <a:rPr lang="en-US" sz="1100" dirty="0"/>
            <a:t>Alexandros </a:t>
          </a:r>
          <a:r>
            <a:rPr lang="en-US" sz="1100" dirty="0" err="1"/>
            <a:t>Tatsis</a:t>
          </a:r>
          <a:endParaRPr lang="el-GR" sz="1100" dirty="0"/>
        </a:p>
      </dgm:t>
    </dgm:pt>
    <dgm:pt modelId="{D7E48B31-CF80-4E0E-A61B-DB6C94C2DC66}" type="parTrans" cxnId="{6A8DA181-AAB8-49EF-8FDA-53A60B5C8800}">
      <dgm:prSet/>
      <dgm:spPr/>
      <dgm:t>
        <a:bodyPr/>
        <a:lstStyle/>
        <a:p>
          <a:endParaRPr lang="el-GR"/>
        </a:p>
      </dgm:t>
    </dgm:pt>
    <dgm:pt modelId="{E73E1452-1519-45F8-A364-AD98E0919FA8}" type="sibTrans" cxnId="{6A8DA181-AAB8-49EF-8FDA-53A60B5C8800}">
      <dgm:prSet/>
      <dgm:spPr/>
      <dgm:t>
        <a:bodyPr/>
        <a:lstStyle/>
        <a:p>
          <a:endParaRPr lang="el-GR"/>
        </a:p>
      </dgm:t>
    </dgm:pt>
    <dgm:pt modelId="{C5F168CC-388F-401C-8F31-7BA4A09F65E5}">
      <dgm:prSet phldrT="[Text]" custT="1"/>
      <dgm:spPr/>
      <dgm:t>
        <a:bodyPr/>
        <a:lstStyle/>
        <a:p>
          <a:r>
            <a:rPr lang="en-US" sz="1100" dirty="0"/>
            <a:t>Maria</a:t>
          </a:r>
        </a:p>
        <a:p>
          <a:r>
            <a:rPr lang="en-US" sz="1100" dirty="0" err="1"/>
            <a:t>Hatzigeorgiou</a:t>
          </a:r>
          <a:endParaRPr lang="el-GR" sz="1100" dirty="0"/>
        </a:p>
      </dgm:t>
    </dgm:pt>
    <dgm:pt modelId="{390F6A9D-8E54-4BC4-9429-0239E24A338D}" type="parTrans" cxnId="{D61E72CB-A766-4472-90D2-54AAC85B2615}">
      <dgm:prSet/>
      <dgm:spPr/>
      <dgm:t>
        <a:bodyPr/>
        <a:lstStyle/>
        <a:p>
          <a:endParaRPr lang="el-GR"/>
        </a:p>
      </dgm:t>
    </dgm:pt>
    <dgm:pt modelId="{D45F852B-F31E-4AB4-8951-2EC818744F1D}" type="sibTrans" cxnId="{D61E72CB-A766-4472-90D2-54AAC85B2615}">
      <dgm:prSet/>
      <dgm:spPr/>
      <dgm:t>
        <a:bodyPr/>
        <a:lstStyle/>
        <a:p>
          <a:endParaRPr lang="el-GR"/>
        </a:p>
      </dgm:t>
    </dgm:pt>
    <dgm:pt modelId="{D0E2A0E9-DAF7-4E48-877F-D818EE55F1E1}">
      <dgm:prSet phldrT="[Text]" custT="1"/>
      <dgm:spPr/>
      <dgm:t>
        <a:bodyPr/>
        <a:lstStyle/>
        <a:p>
          <a:r>
            <a:rPr lang="en-US" sz="1100" dirty="0"/>
            <a:t>Georgios</a:t>
          </a:r>
        </a:p>
        <a:p>
          <a:r>
            <a:rPr lang="en-US" sz="1100" dirty="0" err="1"/>
            <a:t>Theodosiadis</a:t>
          </a:r>
          <a:endParaRPr lang="el-GR" sz="1100" dirty="0"/>
        </a:p>
      </dgm:t>
    </dgm:pt>
    <dgm:pt modelId="{B9E9E117-BD73-4794-9188-496B36C43DC4}" type="parTrans" cxnId="{20E16933-6456-402B-BC95-279415AD5228}">
      <dgm:prSet/>
      <dgm:spPr/>
      <dgm:t>
        <a:bodyPr/>
        <a:lstStyle/>
        <a:p>
          <a:endParaRPr lang="el-GR"/>
        </a:p>
      </dgm:t>
    </dgm:pt>
    <dgm:pt modelId="{9009106D-F00D-4EEC-A317-119819ECA82A}" type="sibTrans" cxnId="{20E16933-6456-402B-BC95-279415AD5228}">
      <dgm:prSet/>
      <dgm:spPr/>
      <dgm:t>
        <a:bodyPr/>
        <a:lstStyle/>
        <a:p>
          <a:endParaRPr lang="el-GR"/>
        </a:p>
      </dgm:t>
    </dgm:pt>
    <dgm:pt modelId="{27D3BE27-4E9F-4575-8068-63137E21B0C4}" type="pres">
      <dgm:prSet presAssocID="{B6E5010D-BC78-4F09-A6C4-9AE2EEE9E2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482672-81E9-4352-AC98-8F65E1E4BD02}" type="pres">
      <dgm:prSet presAssocID="{3CB31DCA-5BDA-45EE-9496-C4C3AD7B639E}" presName="hierRoot1" presStyleCnt="0"/>
      <dgm:spPr/>
    </dgm:pt>
    <dgm:pt modelId="{53AEDD00-E83C-4281-AE04-9AC024CC60B3}" type="pres">
      <dgm:prSet presAssocID="{3CB31DCA-5BDA-45EE-9496-C4C3AD7B639E}" presName="composite" presStyleCnt="0"/>
      <dgm:spPr/>
    </dgm:pt>
    <dgm:pt modelId="{6926B250-62D3-4701-8BC6-BE163171AD7F}" type="pres">
      <dgm:prSet presAssocID="{3CB31DCA-5BDA-45EE-9496-C4C3AD7B639E}" presName="image" presStyleLbl="node0" presStyleIdx="0" presStyleCnt="1" custScaleX="203051" custScaleY="152790" custLinFactNeighborX="-26198" custLinFactNeighborY="-509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utline"/>
        </a:ext>
      </dgm:extLst>
    </dgm:pt>
    <dgm:pt modelId="{C2851EF9-D3F6-4CFB-97C5-04ED264A4061}" type="pres">
      <dgm:prSet presAssocID="{3CB31DCA-5BDA-45EE-9496-C4C3AD7B639E}" presName="text" presStyleLbl="revTx" presStyleIdx="0" presStyleCnt="6" custScaleX="186514" custScaleY="61827" custLinFactY="-36531" custLinFactNeighborX="-92381" custLinFactNeighborY="-100000">
        <dgm:presLayoutVars>
          <dgm:chPref val="3"/>
        </dgm:presLayoutVars>
      </dgm:prSet>
      <dgm:spPr/>
    </dgm:pt>
    <dgm:pt modelId="{E0D16F4A-F414-42C1-8B7C-B8E8C8819959}" type="pres">
      <dgm:prSet presAssocID="{3CB31DCA-5BDA-45EE-9496-C4C3AD7B639E}" presName="hierChild2" presStyleCnt="0"/>
      <dgm:spPr/>
    </dgm:pt>
    <dgm:pt modelId="{A90C8D0F-035B-417E-A201-7185B02E8CE3}" type="pres">
      <dgm:prSet presAssocID="{1E1E19AF-3CB5-482D-B358-A545FE996948}" presName="Name10" presStyleLbl="parChTrans1D2" presStyleIdx="0" presStyleCnt="5"/>
      <dgm:spPr/>
    </dgm:pt>
    <dgm:pt modelId="{9E8F2EAF-39DC-4D1A-A267-9138A9040AF6}" type="pres">
      <dgm:prSet presAssocID="{73B0D694-20DF-49B6-AD4D-9A516C1B9503}" presName="hierRoot2" presStyleCnt="0"/>
      <dgm:spPr/>
    </dgm:pt>
    <dgm:pt modelId="{C0518C72-DB3C-4F60-BEAD-0947B532DE2D}" type="pres">
      <dgm:prSet presAssocID="{73B0D694-20DF-49B6-AD4D-9A516C1B9503}" presName="composite2" presStyleCnt="0"/>
      <dgm:spPr/>
    </dgm:pt>
    <dgm:pt modelId="{F9DA751F-3A14-40DD-AC55-2433BD543C1A}" type="pres">
      <dgm:prSet presAssocID="{73B0D694-20DF-49B6-AD4D-9A516C1B9503}" presName="image2" presStyleLbl="node2" presStyleIdx="0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989B8E9-7671-4E47-B787-C1AD2CC202C4}" type="pres">
      <dgm:prSet presAssocID="{73B0D694-20DF-49B6-AD4D-9A516C1B9503}" presName="text2" presStyleLbl="revTx" presStyleIdx="1" presStyleCnt="6" custLinFactY="33452" custLinFactNeighborX="-80402" custLinFactNeighborY="100000">
        <dgm:presLayoutVars>
          <dgm:chPref val="3"/>
        </dgm:presLayoutVars>
      </dgm:prSet>
      <dgm:spPr/>
    </dgm:pt>
    <dgm:pt modelId="{F70C5DE5-4F51-4645-B3CD-8AF4A784B05A}" type="pres">
      <dgm:prSet presAssocID="{73B0D694-20DF-49B6-AD4D-9A516C1B9503}" presName="hierChild3" presStyleCnt="0"/>
      <dgm:spPr/>
    </dgm:pt>
    <dgm:pt modelId="{BBA26B50-4E6F-41AB-A24D-AB7BF4146432}" type="pres">
      <dgm:prSet presAssocID="{D7E48B31-CF80-4E0E-A61B-DB6C94C2DC66}" presName="Name10" presStyleLbl="parChTrans1D2" presStyleIdx="1" presStyleCnt="5"/>
      <dgm:spPr/>
    </dgm:pt>
    <dgm:pt modelId="{123D5DD6-E5E8-40E3-B3D0-05E1D38DC8E4}" type="pres">
      <dgm:prSet presAssocID="{E592B2D2-52C8-40A3-AAFC-8656D12A0578}" presName="hierRoot2" presStyleCnt="0"/>
      <dgm:spPr/>
    </dgm:pt>
    <dgm:pt modelId="{E32CFB25-9941-4141-A6EE-EC8D2D504E5C}" type="pres">
      <dgm:prSet presAssocID="{E592B2D2-52C8-40A3-AAFC-8656D12A0578}" presName="composite2" presStyleCnt="0"/>
      <dgm:spPr/>
    </dgm:pt>
    <dgm:pt modelId="{FFD8DAE0-1687-445E-980F-6BFC0AD72480}" type="pres">
      <dgm:prSet presAssocID="{E592B2D2-52C8-40A3-AAFC-8656D12A0578}" presName="image2" presStyleLbl="node2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FC64870-5D1B-4080-AA1F-3309FDC63484}" type="pres">
      <dgm:prSet presAssocID="{E592B2D2-52C8-40A3-AAFC-8656D12A0578}" presName="text2" presStyleLbl="revTx" presStyleIdx="2" presStyleCnt="6" custLinFactY="30075" custLinFactNeighborX="-66858" custLinFactNeighborY="100000">
        <dgm:presLayoutVars>
          <dgm:chPref val="3"/>
        </dgm:presLayoutVars>
      </dgm:prSet>
      <dgm:spPr/>
    </dgm:pt>
    <dgm:pt modelId="{AF3DD1DD-73DD-4FC3-897A-83CCCFC57EF1}" type="pres">
      <dgm:prSet presAssocID="{E592B2D2-52C8-40A3-AAFC-8656D12A0578}" presName="hierChild3" presStyleCnt="0"/>
      <dgm:spPr/>
    </dgm:pt>
    <dgm:pt modelId="{9895AC54-98B3-42C2-BA37-64CEF384F1A4}" type="pres">
      <dgm:prSet presAssocID="{390F6A9D-8E54-4BC4-9429-0239E24A338D}" presName="Name10" presStyleLbl="parChTrans1D2" presStyleIdx="2" presStyleCnt="5"/>
      <dgm:spPr/>
    </dgm:pt>
    <dgm:pt modelId="{A6C5BF8D-DA7C-4B59-B186-8C3AC92C48F1}" type="pres">
      <dgm:prSet presAssocID="{C5F168CC-388F-401C-8F31-7BA4A09F65E5}" presName="hierRoot2" presStyleCnt="0"/>
      <dgm:spPr/>
    </dgm:pt>
    <dgm:pt modelId="{DC07CE07-9350-4A73-B664-0AE504CD4B6F}" type="pres">
      <dgm:prSet presAssocID="{C5F168CC-388F-401C-8F31-7BA4A09F65E5}" presName="composite2" presStyleCnt="0"/>
      <dgm:spPr/>
    </dgm:pt>
    <dgm:pt modelId="{4F050A15-E242-4176-A289-A4543BAB3AED}" type="pres">
      <dgm:prSet presAssocID="{C5F168CC-388F-401C-8F31-7BA4A09F65E5}" presName="image2" presStyleLbl="node2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8B48B98-2F29-4930-AE07-7D4E90487394}" type="pres">
      <dgm:prSet presAssocID="{C5F168CC-388F-401C-8F31-7BA4A09F65E5}" presName="text2" presStyleLbl="revTx" presStyleIdx="3" presStyleCnt="6" custScaleX="117796" custLinFactY="30075" custLinFactNeighborX="-58095" custLinFactNeighborY="100000">
        <dgm:presLayoutVars>
          <dgm:chPref val="3"/>
        </dgm:presLayoutVars>
      </dgm:prSet>
      <dgm:spPr/>
    </dgm:pt>
    <dgm:pt modelId="{E398C94C-6C6F-496C-AEA8-6BFB380381D9}" type="pres">
      <dgm:prSet presAssocID="{C5F168CC-388F-401C-8F31-7BA4A09F65E5}" presName="hierChild3" presStyleCnt="0"/>
      <dgm:spPr/>
    </dgm:pt>
    <dgm:pt modelId="{33645CC5-1358-4280-A3CA-57BC1A01ADC9}" type="pres">
      <dgm:prSet presAssocID="{B9E9E117-BD73-4794-9188-496B36C43DC4}" presName="Name10" presStyleLbl="parChTrans1D2" presStyleIdx="3" presStyleCnt="5"/>
      <dgm:spPr/>
    </dgm:pt>
    <dgm:pt modelId="{8C54146D-67F8-44AF-BA8C-E3A43AC3BB73}" type="pres">
      <dgm:prSet presAssocID="{D0E2A0E9-DAF7-4E48-877F-D818EE55F1E1}" presName="hierRoot2" presStyleCnt="0"/>
      <dgm:spPr/>
    </dgm:pt>
    <dgm:pt modelId="{768386E3-A120-43E9-89CC-F0EBEE57D741}" type="pres">
      <dgm:prSet presAssocID="{D0E2A0E9-DAF7-4E48-877F-D818EE55F1E1}" presName="composite2" presStyleCnt="0"/>
      <dgm:spPr/>
    </dgm:pt>
    <dgm:pt modelId="{551ABE9E-9636-488A-849B-73EEAE82C670}" type="pres">
      <dgm:prSet presAssocID="{D0E2A0E9-DAF7-4E48-877F-D818EE55F1E1}" presName="image2" presStyleLbl="node2" presStyleIdx="3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13931E4-D96C-48A3-82AA-F6FF03E62919}" type="pres">
      <dgm:prSet presAssocID="{D0E2A0E9-DAF7-4E48-877F-D818EE55F1E1}" presName="text2" presStyleLbl="revTx" presStyleIdx="4" presStyleCnt="6" custLinFactY="30075" custLinFactNeighborX="-66385" custLinFactNeighborY="100000">
        <dgm:presLayoutVars>
          <dgm:chPref val="3"/>
        </dgm:presLayoutVars>
      </dgm:prSet>
      <dgm:spPr/>
    </dgm:pt>
    <dgm:pt modelId="{56258F29-F02A-4EB4-B709-575CFB2A508C}" type="pres">
      <dgm:prSet presAssocID="{D0E2A0E9-DAF7-4E48-877F-D818EE55F1E1}" presName="hierChild3" presStyleCnt="0"/>
      <dgm:spPr/>
    </dgm:pt>
    <dgm:pt modelId="{49A8E3A0-6241-4A1F-AF84-0FAA9DF85A5E}" type="pres">
      <dgm:prSet presAssocID="{46D5F57C-0584-420F-9A27-B902529454D2}" presName="Name10" presStyleLbl="parChTrans1D2" presStyleIdx="4" presStyleCnt="5"/>
      <dgm:spPr/>
    </dgm:pt>
    <dgm:pt modelId="{E38B9248-6C8C-4F52-8F02-20B4AF328FA1}" type="pres">
      <dgm:prSet presAssocID="{BDF9EE58-4337-4AAF-9766-65AD870709BB}" presName="hierRoot2" presStyleCnt="0"/>
      <dgm:spPr/>
    </dgm:pt>
    <dgm:pt modelId="{EF46100F-0B03-44AD-8A7F-4AF2989E9FED}" type="pres">
      <dgm:prSet presAssocID="{BDF9EE58-4337-4AAF-9766-65AD870709BB}" presName="composite2" presStyleCnt="0"/>
      <dgm:spPr/>
    </dgm:pt>
    <dgm:pt modelId="{BF588B90-33E0-4992-9C61-C718B78137F7}" type="pres">
      <dgm:prSet presAssocID="{BDF9EE58-4337-4AAF-9766-65AD870709BB}" presName="image2" presStyleLbl="node2" presStyleIdx="4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2775866-FF3A-49C1-8EF7-4BBECE0D57ED}" type="pres">
      <dgm:prSet presAssocID="{BDF9EE58-4337-4AAF-9766-65AD870709BB}" presName="text2" presStyleLbl="revTx" presStyleIdx="5" presStyleCnt="6" custLinFactY="31899" custLinFactNeighborX="-66520" custLinFactNeighborY="100000">
        <dgm:presLayoutVars>
          <dgm:chPref val="3"/>
        </dgm:presLayoutVars>
      </dgm:prSet>
      <dgm:spPr/>
    </dgm:pt>
    <dgm:pt modelId="{64DC99E7-047B-469E-BB73-84E74AD036F0}" type="pres">
      <dgm:prSet presAssocID="{BDF9EE58-4337-4AAF-9766-65AD870709BB}" presName="hierChild3" presStyleCnt="0"/>
      <dgm:spPr/>
    </dgm:pt>
  </dgm:ptLst>
  <dgm:cxnLst>
    <dgm:cxn modelId="{A09B3308-8CD4-4B49-829E-3F493363F3AB}" srcId="{B6E5010D-BC78-4F09-A6C4-9AE2EEE9E2C0}" destId="{3CB31DCA-5BDA-45EE-9496-C4C3AD7B639E}" srcOrd="0" destOrd="0" parTransId="{116ED2F4-A5D7-472A-A0CA-8D2F51FF149A}" sibTransId="{FB878308-C52F-4BF4-9FF0-C3946C30E7BB}"/>
    <dgm:cxn modelId="{00D0B129-7C01-4F5C-ADDF-E13491FD3E64}" srcId="{3CB31DCA-5BDA-45EE-9496-C4C3AD7B639E}" destId="{73B0D694-20DF-49B6-AD4D-9A516C1B9503}" srcOrd="0" destOrd="0" parTransId="{1E1E19AF-3CB5-482D-B358-A545FE996948}" sibTransId="{266D5B2D-EF10-4A06-A83A-BE486367E3F4}"/>
    <dgm:cxn modelId="{20E16933-6456-402B-BC95-279415AD5228}" srcId="{3CB31DCA-5BDA-45EE-9496-C4C3AD7B639E}" destId="{D0E2A0E9-DAF7-4E48-877F-D818EE55F1E1}" srcOrd="3" destOrd="0" parTransId="{B9E9E117-BD73-4794-9188-496B36C43DC4}" sibTransId="{9009106D-F00D-4EEC-A317-119819ECA82A}"/>
    <dgm:cxn modelId="{CEE3DC75-8B9A-4143-8D32-6EC57234917F}" type="presOf" srcId="{B9E9E117-BD73-4794-9188-496B36C43DC4}" destId="{33645CC5-1358-4280-A3CA-57BC1A01ADC9}" srcOrd="0" destOrd="0" presId="urn:microsoft.com/office/officeart/2009/layout/CirclePictureHierarchy"/>
    <dgm:cxn modelId="{6A8DA181-AAB8-49EF-8FDA-53A60B5C8800}" srcId="{3CB31DCA-5BDA-45EE-9496-C4C3AD7B639E}" destId="{E592B2D2-52C8-40A3-AAFC-8656D12A0578}" srcOrd="1" destOrd="0" parTransId="{D7E48B31-CF80-4E0E-A61B-DB6C94C2DC66}" sibTransId="{E73E1452-1519-45F8-A364-AD98E0919FA8}"/>
    <dgm:cxn modelId="{003B52A4-49B5-48AE-8491-79E3DC6120F8}" type="presOf" srcId="{3CB31DCA-5BDA-45EE-9496-C4C3AD7B639E}" destId="{C2851EF9-D3F6-4CFB-97C5-04ED264A4061}" srcOrd="0" destOrd="0" presId="urn:microsoft.com/office/officeart/2009/layout/CirclePictureHierarchy"/>
    <dgm:cxn modelId="{2F1E2EA5-86AB-44F3-B3C6-D1F91D8E69FF}" type="presOf" srcId="{B6E5010D-BC78-4F09-A6C4-9AE2EEE9E2C0}" destId="{27D3BE27-4E9F-4575-8068-63137E21B0C4}" srcOrd="0" destOrd="0" presId="urn:microsoft.com/office/officeart/2009/layout/CirclePictureHierarchy"/>
    <dgm:cxn modelId="{76144CB1-74AF-498B-909A-0B825D92DEAA}" type="presOf" srcId="{1E1E19AF-3CB5-482D-B358-A545FE996948}" destId="{A90C8D0F-035B-417E-A201-7185B02E8CE3}" srcOrd="0" destOrd="0" presId="urn:microsoft.com/office/officeart/2009/layout/CirclePictureHierarchy"/>
    <dgm:cxn modelId="{F4A8B2B5-445C-475B-8A07-174F97D52356}" type="presOf" srcId="{390F6A9D-8E54-4BC4-9429-0239E24A338D}" destId="{9895AC54-98B3-42C2-BA37-64CEF384F1A4}" srcOrd="0" destOrd="0" presId="urn:microsoft.com/office/officeart/2009/layout/CirclePictureHierarchy"/>
    <dgm:cxn modelId="{D63BBDC0-D6B5-4EA2-A99D-EAB1C0D694D9}" type="presOf" srcId="{C5F168CC-388F-401C-8F31-7BA4A09F65E5}" destId="{68B48B98-2F29-4930-AE07-7D4E90487394}" srcOrd="0" destOrd="0" presId="urn:microsoft.com/office/officeart/2009/layout/CirclePictureHierarchy"/>
    <dgm:cxn modelId="{2BA0C6C0-B6F9-403D-8240-472B14FE30BA}" type="presOf" srcId="{E592B2D2-52C8-40A3-AAFC-8656D12A0578}" destId="{7FC64870-5D1B-4080-AA1F-3309FDC63484}" srcOrd="0" destOrd="0" presId="urn:microsoft.com/office/officeart/2009/layout/CirclePictureHierarchy"/>
    <dgm:cxn modelId="{0FD326C4-4D45-4A93-B49A-B4BA878AA0CC}" type="presOf" srcId="{BDF9EE58-4337-4AAF-9766-65AD870709BB}" destId="{22775866-FF3A-49C1-8EF7-4BBECE0D57ED}" srcOrd="0" destOrd="0" presId="urn:microsoft.com/office/officeart/2009/layout/CirclePictureHierarchy"/>
    <dgm:cxn modelId="{87DA63C9-E3D9-4B3A-9FC6-EB0EB3FCFFB8}" type="presOf" srcId="{D7E48B31-CF80-4E0E-A61B-DB6C94C2DC66}" destId="{BBA26B50-4E6F-41AB-A24D-AB7BF4146432}" srcOrd="0" destOrd="0" presId="urn:microsoft.com/office/officeart/2009/layout/CirclePictureHierarchy"/>
    <dgm:cxn modelId="{D61E72CB-A766-4472-90D2-54AAC85B2615}" srcId="{3CB31DCA-5BDA-45EE-9496-C4C3AD7B639E}" destId="{C5F168CC-388F-401C-8F31-7BA4A09F65E5}" srcOrd="2" destOrd="0" parTransId="{390F6A9D-8E54-4BC4-9429-0239E24A338D}" sibTransId="{D45F852B-F31E-4AB4-8951-2EC818744F1D}"/>
    <dgm:cxn modelId="{4492D3CC-715F-4DFB-89D3-1675D3642EF2}" srcId="{3CB31DCA-5BDA-45EE-9496-C4C3AD7B639E}" destId="{BDF9EE58-4337-4AAF-9766-65AD870709BB}" srcOrd="4" destOrd="0" parTransId="{46D5F57C-0584-420F-9A27-B902529454D2}" sibTransId="{7295436B-624E-4AB9-AA7B-312D21595914}"/>
    <dgm:cxn modelId="{5B5CCFD8-60FA-4295-9819-0E40ACECF1E5}" type="presOf" srcId="{73B0D694-20DF-49B6-AD4D-9A516C1B9503}" destId="{D989B8E9-7671-4E47-B787-C1AD2CC202C4}" srcOrd="0" destOrd="0" presId="urn:microsoft.com/office/officeart/2009/layout/CirclePictureHierarchy"/>
    <dgm:cxn modelId="{ABCE65DB-4335-493D-8886-65E812669373}" type="presOf" srcId="{46D5F57C-0584-420F-9A27-B902529454D2}" destId="{49A8E3A0-6241-4A1F-AF84-0FAA9DF85A5E}" srcOrd="0" destOrd="0" presId="urn:microsoft.com/office/officeart/2009/layout/CirclePictureHierarchy"/>
    <dgm:cxn modelId="{5D5E20E9-5CE4-4266-B840-B475B4F37DF2}" type="presOf" srcId="{D0E2A0E9-DAF7-4E48-877F-D818EE55F1E1}" destId="{013931E4-D96C-48A3-82AA-F6FF03E62919}" srcOrd="0" destOrd="0" presId="urn:microsoft.com/office/officeart/2009/layout/CirclePictureHierarchy"/>
    <dgm:cxn modelId="{638396CA-A665-4364-AFE7-2824DBAE18EA}" type="presParOf" srcId="{27D3BE27-4E9F-4575-8068-63137E21B0C4}" destId="{C9482672-81E9-4352-AC98-8F65E1E4BD02}" srcOrd="0" destOrd="0" presId="urn:microsoft.com/office/officeart/2009/layout/CirclePictureHierarchy"/>
    <dgm:cxn modelId="{C5C2CEA8-2B1B-401A-BD00-8F91362DF632}" type="presParOf" srcId="{C9482672-81E9-4352-AC98-8F65E1E4BD02}" destId="{53AEDD00-E83C-4281-AE04-9AC024CC60B3}" srcOrd="0" destOrd="0" presId="urn:microsoft.com/office/officeart/2009/layout/CirclePictureHierarchy"/>
    <dgm:cxn modelId="{7538E6B5-B347-4358-A34B-BAF9BF7F16F5}" type="presParOf" srcId="{53AEDD00-E83C-4281-AE04-9AC024CC60B3}" destId="{6926B250-62D3-4701-8BC6-BE163171AD7F}" srcOrd="0" destOrd="0" presId="urn:microsoft.com/office/officeart/2009/layout/CirclePictureHierarchy"/>
    <dgm:cxn modelId="{06325F64-49C7-42EE-A08E-711BE911ECCB}" type="presParOf" srcId="{53AEDD00-E83C-4281-AE04-9AC024CC60B3}" destId="{C2851EF9-D3F6-4CFB-97C5-04ED264A4061}" srcOrd="1" destOrd="0" presId="urn:microsoft.com/office/officeart/2009/layout/CirclePictureHierarchy"/>
    <dgm:cxn modelId="{320CE305-9D3D-479D-A105-2CEA0A939936}" type="presParOf" srcId="{C9482672-81E9-4352-AC98-8F65E1E4BD02}" destId="{E0D16F4A-F414-42C1-8B7C-B8E8C8819959}" srcOrd="1" destOrd="0" presId="urn:microsoft.com/office/officeart/2009/layout/CirclePictureHierarchy"/>
    <dgm:cxn modelId="{9E7DC5B0-C652-436E-ABCB-A3202638A31A}" type="presParOf" srcId="{E0D16F4A-F414-42C1-8B7C-B8E8C8819959}" destId="{A90C8D0F-035B-417E-A201-7185B02E8CE3}" srcOrd="0" destOrd="0" presId="urn:microsoft.com/office/officeart/2009/layout/CirclePictureHierarchy"/>
    <dgm:cxn modelId="{0881D2E4-C0A3-49A0-84B5-4D1EFB933228}" type="presParOf" srcId="{E0D16F4A-F414-42C1-8B7C-B8E8C8819959}" destId="{9E8F2EAF-39DC-4D1A-A267-9138A9040AF6}" srcOrd="1" destOrd="0" presId="urn:microsoft.com/office/officeart/2009/layout/CirclePictureHierarchy"/>
    <dgm:cxn modelId="{4C1C59A6-D911-4FE8-9464-35DA90A4BABE}" type="presParOf" srcId="{9E8F2EAF-39DC-4D1A-A267-9138A9040AF6}" destId="{C0518C72-DB3C-4F60-BEAD-0947B532DE2D}" srcOrd="0" destOrd="0" presId="urn:microsoft.com/office/officeart/2009/layout/CirclePictureHierarchy"/>
    <dgm:cxn modelId="{8F7E506D-FFDF-41BC-87D6-B025747C168F}" type="presParOf" srcId="{C0518C72-DB3C-4F60-BEAD-0947B532DE2D}" destId="{F9DA751F-3A14-40DD-AC55-2433BD543C1A}" srcOrd="0" destOrd="0" presId="urn:microsoft.com/office/officeart/2009/layout/CirclePictureHierarchy"/>
    <dgm:cxn modelId="{D9150EEF-6879-4BA2-8CA7-11ED38B53EB9}" type="presParOf" srcId="{C0518C72-DB3C-4F60-BEAD-0947B532DE2D}" destId="{D989B8E9-7671-4E47-B787-C1AD2CC202C4}" srcOrd="1" destOrd="0" presId="urn:microsoft.com/office/officeart/2009/layout/CirclePictureHierarchy"/>
    <dgm:cxn modelId="{CF138B79-F651-4AEC-9029-2E38AC3410AD}" type="presParOf" srcId="{9E8F2EAF-39DC-4D1A-A267-9138A9040AF6}" destId="{F70C5DE5-4F51-4645-B3CD-8AF4A784B05A}" srcOrd="1" destOrd="0" presId="urn:microsoft.com/office/officeart/2009/layout/CirclePictureHierarchy"/>
    <dgm:cxn modelId="{282B7A15-246F-4870-B223-0013E424D0DD}" type="presParOf" srcId="{E0D16F4A-F414-42C1-8B7C-B8E8C8819959}" destId="{BBA26B50-4E6F-41AB-A24D-AB7BF4146432}" srcOrd="2" destOrd="0" presId="urn:microsoft.com/office/officeart/2009/layout/CirclePictureHierarchy"/>
    <dgm:cxn modelId="{85A38789-24A9-45E9-9E1B-75EAFBD7E86A}" type="presParOf" srcId="{E0D16F4A-F414-42C1-8B7C-B8E8C8819959}" destId="{123D5DD6-E5E8-40E3-B3D0-05E1D38DC8E4}" srcOrd="3" destOrd="0" presId="urn:microsoft.com/office/officeart/2009/layout/CirclePictureHierarchy"/>
    <dgm:cxn modelId="{6F274144-F3F4-47CE-A3E9-62FDAD6BBBEB}" type="presParOf" srcId="{123D5DD6-E5E8-40E3-B3D0-05E1D38DC8E4}" destId="{E32CFB25-9941-4141-A6EE-EC8D2D504E5C}" srcOrd="0" destOrd="0" presId="urn:microsoft.com/office/officeart/2009/layout/CirclePictureHierarchy"/>
    <dgm:cxn modelId="{965A7865-027B-4477-B90F-5A1155EC37F5}" type="presParOf" srcId="{E32CFB25-9941-4141-A6EE-EC8D2D504E5C}" destId="{FFD8DAE0-1687-445E-980F-6BFC0AD72480}" srcOrd="0" destOrd="0" presId="urn:microsoft.com/office/officeart/2009/layout/CirclePictureHierarchy"/>
    <dgm:cxn modelId="{1DDDAE17-5DE9-44A5-BB6E-EC12B4E959DE}" type="presParOf" srcId="{E32CFB25-9941-4141-A6EE-EC8D2D504E5C}" destId="{7FC64870-5D1B-4080-AA1F-3309FDC63484}" srcOrd="1" destOrd="0" presId="urn:microsoft.com/office/officeart/2009/layout/CirclePictureHierarchy"/>
    <dgm:cxn modelId="{9A7B5569-D8F1-4EF2-8792-58D17A7850F2}" type="presParOf" srcId="{123D5DD6-E5E8-40E3-B3D0-05E1D38DC8E4}" destId="{AF3DD1DD-73DD-4FC3-897A-83CCCFC57EF1}" srcOrd="1" destOrd="0" presId="urn:microsoft.com/office/officeart/2009/layout/CirclePictureHierarchy"/>
    <dgm:cxn modelId="{4717171F-5F0B-4A7D-8D0F-8AAFFA41C833}" type="presParOf" srcId="{E0D16F4A-F414-42C1-8B7C-B8E8C8819959}" destId="{9895AC54-98B3-42C2-BA37-64CEF384F1A4}" srcOrd="4" destOrd="0" presId="urn:microsoft.com/office/officeart/2009/layout/CirclePictureHierarchy"/>
    <dgm:cxn modelId="{FFD5C5F7-05BA-4EA2-A5C3-50BBF619466C}" type="presParOf" srcId="{E0D16F4A-F414-42C1-8B7C-B8E8C8819959}" destId="{A6C5BF8D-DA7C-4B59-B186-8C3AC92C48F1}" srcOrd="5" destOrd="0" presId="urn:microsoft.com/office/officeart/2009/layout/CirclePictureHierarchy"/>
    <dgm:cxn modelId="{92A33534-54AC-4346-AD3F-A62E6ED8B9F4}" type="presParOf" srcId="{A6C5BF8D-DA7C-4B59-B186-8C3AC92C48F1}" destId="{DC07CE07-9350-4A73-B664-0AE504CD4B6F}" srcOrd="0" destOrd="0" presId="urn:microsoft.com/office/officeart/2009/layout/CirclePictureHierarchy"/>
    <dgm:cxn modelId="{06E10867-E91A-4177-80D2-3D95CEF68AAB}" type="presParOf" srcId="{DC07CE07-9350-4A73-B664-0AE504CD4B6F}" destId="{4F050A15-E242-4176-A289-A4543BAB3AED}" srcOrd="0" destOrd="0" presId="urn:microsoft.com/office/officeart/2009/layout/CirclePictureHierarchy"/>
    <dgm:cxn modelId="{C5592784-90C1-4E23-B87F-CC83D048DA75}" type="presParOf" srcId="{DC07CE07-9350-4A73-B664-0AE504CD4B6F}" destId="{68B48B98-2F29-4930-AE07-7D4E90487394}" srcOrd="1" destOrd="0" presId="urn:microsoft.com/office/officeart/2009/layout/CirclePictureHierarchy"/>
    <dgm:cxn modelId="{80B13919-ABA3-43D2-A085-99002092D06F}" type="presParOf" srcId="{A6C5BF8D-DA7C-4B59-B186-8C3AC92C48F1}" destId="{E398C94C-6C6F-496C-AEA8-6BFB380381D9}" srcOrd="1" destOrd="0" presId="urn:microsoft.com/office/officeart/2009/layout/CirclePictureHierarchy"/>
    <dgm:cxn modelId="{FEA26EA5-A1AD-4428-836B-8C54E6072B34}" type="presParOf" srcId="{E0D16F4A-F414-42C1-8B7C-B8E8C8819959}" destId="{33645CC5-1358-4280-A3CA-57BC1A01ADC9}" srcOrd="6" destOrd="0" presId="urn:microsoft.com/office/officeart/2009/layout/CirclePictureHierarchy"/>
    <dgm:cxn modelId="{DA90FEF9-DCED-4AF9-BB67-6E8619935274}" type="presParOf" srcId="{E0D16F4A-F414-42C1-8B7C-B8E8C8819959}" destId="{8C54146D-67F8-44AF-BA8C-E3A43AC3BB73}" srcOrd="7" destOrd="0" presId="urn:microsoft.com/office/officeart/2009/layout/CirclePictureHierarchy"/>
    <dgm:cxn modelId="{4E47DD69-4754-4E24-8AF5-D158B5E19BA5}" type="presParOf" srcId="{8C54146D-67F8-44AF-BA8C-E3A43AC3BB73}" destId="{768386E3-A120-43E9-89CC-F0EBEE57D741}" srcOrd="0" destOrd="0" presId="urn:microsoft.com/office/officeart/2009/layout/CirclePictureHierarchy"/>
    <dgm:cxn modelId="{8A1064DB-BD0C-46AF-AEFA-8839ABF36786}" type="presParOf" srcId="{768386E3-A120-43E9-89CC-F0EBEE57D741}" destId="{551ABE9E-9636-488A-849B-73EEAE82C670}" srcOrd="0" destOrd="0" presId="urn:microsoft.com/office/officeart/2009/layout/CirclePictureHierarchy"/>
    <dgm:cxn modelId="{D07F3F9F-B2D3-4ED4-A979-E2485D312227}" type="presParOf" srcId="{768386E3-A120-43E9-89CC-F0EBEE57D741}" destId="{013931E4-D96C-48A3-82AA-F6FF03E62919}" srcOrd="1" destOrd="0" presId="urn:microsoft.com/office/officeart/2009/layout/CirclePictureHierarchy"/>
    <dgm:cxn modelId="{AAF5FDD9-1F76-40D3-813A-3C1A6FB09EE9}" type="presParOf" srcId="{8C54146D-67F8-44AF-BA8C-E3A43AC3BB73}" destId="{56258F29-F02A-4EB4-B709-575CFB2A508C}" srcOrd="1" destOrd="0" presId="urn:microsoft.com/office/officeart/2009/layout/CirclePictureHierarchy"/>
    <dgm:cxn modelId="{6B2CD905-E06B-432F-82CC-F11667D232C8}" type="presParOf" srcId="{E0D16F4A-F414-42C1-8B7C-B8E8C8819959}" destId="{49A8E3A0-6241-4A1F-AF84-0FAA9DF85A5E}" srcOrd="8" destOrd="0" presId="urn:microsoft.com/office/officeart/2009/layout/CirclePictureHierarchy"/>
    <dgm:cxn modelId="{71725C9D-35BF-452D-8A74-9D91983BF7F4}" type="presParOf" srcId="{E0D16F4A-F414-42C1-8B7C-B8E8C8819959}" destId="{E38B9248-6C8C-4F52-8F02-20B4AF328FA1}" srcOrd="9" destOrd="0" presId="urn:microsoft.com/office/officeart/2009/layout/CirclePictureHierarchy"/>
    <dgm:cxn modelId="{862D1058-177C-484D-8406-AC819FCE9F52}" type="presParOf" srcId="{E38B9248-6C8C-4F52-8F02-20B4AF328FA1}" destId="{EF46100F-0B03-44AD-8A7F-4AF2989E9FED}" srcOrd="0" destOrd="0" presId="urn:microsoft.com/office/officeart/2009/layout/CirclePictureHierarchy"/>
    <dgm:cxn modelId="{779B5C7B-AD17-4D7E-9570-D4039190E2A1}" type="presParOf" srcId="{EF46100F-0B03-44AD-8A7F-4AF2989E9FED}" destId="{BF588B90-33E0-4992-9C61-C718B78137F7}" srcOrd="0" destOrd="0" presId="urn:microsoft.com/office/officeart/2009/layout/CirclePictureHierarchy"/>
    <dgm:cxn modelId="{AA983DCD-7C71-419A-B84B-2AAE341EBB2E}" type="presParOf" srcId="{EF46100F-0B03-44AD-8A7F-4AF2989E9FED}" destId="{22775866-FF3A-49C1-8EF7-4BBECE0D57ED}" srcOrd="1" destOrd="0" presId="urn:microsoft.com/office/officeart/2009/layout/CirclePictureHierarchy"/>
    <dgm:cxn modelId="{CC4BF77E-EA87-4767-B395-8A92BA428E11}" type="presParOf" srcId="{E38B9248-6C8C-4F52-8F02-20B4AF328FA1}" destId="{64DC99E7-047B-469E-BB73-84E74AD036F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77E4E5-1019-4E7A-A331-FE369502A45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FACFD417-FC8F-46E4-9FDF-B76EA8EB300E}">
      <dgm:prSet phldrT="[Text]"/>
      <dgm:spPr/>
      <dgm:t>
        <a:bodyPr/>
        <a:lstStyle/>
        <a:p>
          <a:r>
            <a:rPr lang="en-US" dirty="0"/>
            <a:t>Data Presentation</a:t>
          </a:r>
          <a:endParaRPr lang="el-GR" dirty="0"/>
        </a:p>
      </dgm:t>
    </dgm:pt>
    <dgm:pt modelId="{72070C15-F677-4A74-95AD-9E3D5FBF1BCC}" type="parTrans" cxnId="{DA24E3E5-D16E-4874-87BD-5F676F10E53C}">
      <dgm:prSet/>
      <dgm:spPr/>
      <dgm:t>
        <a:bodyPr/>
        <a:lstStyle/>
        <a:p>
          <a:endParaRPr lang="el-GR"/>
        </a:p>
      </dgm:t>
    </dgm:pt>
    <dgm:pt modelId="{5BB7BCE8-95FD-45E2-8E9A-ACF3F628D8CD}" type="sibTrans" cxnId="{DA24E3E5-D16E-4874-87BD-5F676F10E53C}">
      <dgm:prSet/>
      <dgm:spPr/>
      <dgm:t>
        <a:bodyPr/>
        <a:lstStyle/>
        <a:p>
          <a:endParaRPr lang="el-GR"/>
        </a:p>
      </dgm:t>
    </dgm:pt>
    <dgm:pt modelId="{C3ABBCFC-9818-4FA8-8980-F7F5F58386F7}">
      <dgm:prSet phldrT="[Text]"/>
      <dgm:spPr/>
      <dgm:t>
        <a:bodyPr/>
        <a:lstStyle/>
        <a:p>
          <a:r>
            <a:rPr lang="en-US" dirty="0"/>
            <a:t>Visualization before preprocessing</a:t>
          </a:r>
          <a:endParaRPr lang="el-GR" dirty="0"/>
        </a:p>
      </dgm:t>
    </dgm:pt>
    <dgm:pt modelId="{F2DB85D0-BF70-441D-B4E0-34AC653EF082}" type="parTrans" cxnId="{08583B2B-31CC-4293-9998-5487130EC13B}">
      <dgm:prSet/>
      <dgm:spPr/>
      <dgm:t>
        <a:bodyPr/>
        <a:lstStyle/>
        <a:p>
          <a:endParaRPr lang="el-GR"/>
        </a:p>
      </dgm:t>
    </dgm:pt>
    <dgm:pt modelId="{16D15F59-3685-4B4E-A583-84B2C33D7005}" type="sibTrans" cxnId="{08583B2B-31CC-4293-9998-5487130EC13B}">
      <dgm:prSet/>
      <dgm:spPr/>
      <dgm:t>
        <a:bodyPr/>
        <a:lstStyle/>
        <a:p>
          <a:endParaRPr lang="el-GR"/>
        </a:p>
      </dgm:t>
    </dgm:pt>
    <dgm:pt modelId="{F58988E9-D686-4CD2-9853-85799C3BF76E}">
      <dgm:prSet phldrT="[Text]"/>
      <dgm:spPr/>
      <dgm:t>
        <a:bodyPr/>
        <a:lstStyle/>
        <a:p>
          <a:r>
            <a:rPr lang="en-US" dirty="0"/>
            <a:t>Best model</a:t>
          </a:r>
          <a:endParaRPr lang="el-GR" dirty="0"/>
        </a:p>
      </dgm:t>
    </dgm:pt>
    <dgm:pt modelId="{9640B725-1276-40EE-A165-74D85A4CE510}" type="parTrans" cxnId="{60D1C05E-D0E5-40B6-AF44-32D1F31184D4}">
      <dgm:prSet/>
      <dgm:spPr/>
      <dgm:t>
        <a:bodyPr/>
        <a:lstStyle/>
        <a:p>
          <a:endParaRPr lang="el-GR"/>
        </a:p>
      </dgm:t>
    </dgm:pt>
    <dgm:pt modelId="{C4A8D96B-328E-46A6-BAD5-69E622A97D44}" type="sibTrans" cxnId="{60D1C05E-D0E5-40B6-AF44-32D1F31184D4}">
      <dgm:prSet/>
      <dgm:spPr/>
      <dgm:t>
        <a:bodyPr/>
        <a:lstStyle/>
        <a:p>
          <a:endParaRPr lang="el-GR"/>
        </a:p>
      </dgm:t>
    </dgm:pt>
    <dgm:pt modelId="{9BD951B7-1089-47DF-85E5-A56DEC53FF96}">
      <dgm:prSet phldrT="[Text]"/>
      <dgm:spPr/>
      <dgm:t>
        <a:bodyPr/>
        <a:lstStyle/>
        <a:p>
          <a:r>
            <a:rPr lang="en-US" dirty="0"/>
            <a:t>Data Preprocessing</a:t>
          </a:r>
          <a:endParaRPr lang="el-GR" dirty="0"/>
        </a:p>
      </dgm:t>
    </dgm:pt>
    <dgm:pt modelId="{C6496B76-0AB4-43FD-809A-C1F004C07462}" type="parTrans" cxnId="{E82C6479-F45C-4640-B4A7-85B94B180274}">
      <dgm:prSet/>
      <dgm:spPr/>
      <dgm:t>
        <a:bodyPr/>
        <a:lstStyle/>
        <a:p>
          <a:endParaRPr lang="el-GR"/>
        </a:p>
      </dgm:t>
    </dgm:pt>
    <dgm:pt modelId="{655A25C4-E32E-48A5-A7B3-C2EB921B302D}" type="sibTrans" cxnId="{E82C6479-F45C-4640-B4A7-85B94B180274}">
      <dgm:prSet/>
      <dgm:spPr/>
      <dgm:t>
        <a:bodyPr/>
        <a:lstStyle/>
        <a:p>
          <a:endParaRPr lang="el-GR"/>
        </a:p>
      </dgm:t>
    </dgm:pt>
    <dgm:pt modelId="{A9545BA4-2AEE-4A4B-81FF-4A31E648C268}">
      <dgm:prSet phldrT="[Text]"/>
      <dgm:spPr/>
      <dgm:t>
        <a:bodyPr/>
        <a:lstStyle/>
        <a:p>
          <a:r>
            <a:rPr lang="en-US" dirty="0"/>
            <a:t>Visualization after preprocessing</a:t>
          </a:r>
          <a:endParaRPr lang="el-GR" dirty="0"/>
        </a:p>
      </dgm:t>
    </dgm:pt>
    <dgm:pt modelId="{685ACCC4-E9A4-4842-AB98-E52BC4BB8FDB}" type="parTrans" cxnId="{C5BDEE4C-2DC9-4B62-987C-9D2CBB075A20}">
      <dgm:prSet/>
      <dgm:spPr/>
      <dgm:t>
        <a:bodyPr/>
        <a:lstStyle/>
        <a:p>
          <a:endParaRPr lang="el-GR"/>
        </a:p>
      </dgm:t>
    </dgm:pt>
    <dgm:pt modelId="{83D5D335-DFD7-4FF3-BE55-AE668878517C}" type="sibTrans" cxnId="{C5BDEE4C-2DC9-4B62-987C-9D2CBB075A20}">
      <dgm:prSet/>
      <dgm:spPr/>
      <dgm:t>
        <a:bodyPr/>
        <a:lstStyle/>
        <a:p>
          <a:endParaRPr lang="el-GR"/>
        </a:p>
      </dgm:t>
    </dgm:pt>
    <dgm:pt modelId="{76F5F6B9-93DF-4802-A9B5-59299BA7E6B9}">
      <dgm:prSet phldrT="[Text]"/>
      <dgm:spPr/>
      <dgm:t>
        <a:bodyPr/>
        <a:lstStyle/>
        <a:p>
          <a:r>
            <a:rPr lang="en-US" dirty="0"/>
            <a:t>Creation and evaluation of models</a:t>
          </a:r>
          <a:endParaRPr lang="el-GR" dirty="0"/>
        </a:p>
      </dgm:t>
    </dgm:pt>
    <dgm:pt modelId="{30A905BB-91D2-44B7-AE48-2F516BBC7E85}" type="parTrans" cxnId="{B2926866-3D75-4B19-B448-4BE812DB5F65}">
      <dgm:prSet/>
      <dgm:spPr/>
      <dgm:t>
        <a:bodyPr/>
        <a:lstStyle/>
        <a:p>
          <a:endParaRPr lang="el-GR"/>
        </a:p>
      </dgm:t>
    </dgm:pt>
    <dgm:pt modelId="{7C03F878-71C3-45D6-8F5C-B6B4B4456254}" type="sibTrans" cxnId="{B2926866-3D75-4B19-B448-4BE812DB5F65}">
      <dgm:prSet/>
      <dgm:spPr/>
      <dgm:t>
        <a:bodyPr/>
        <a:lstStyle/>
        <a:p>
          <a:endParaRPr lang="el-GR"/>
        </a:p>
      </dgm:t>
    </dgm:pt>
    <dgm:pt modelId="{E5DC9DDA-D7E5-4380-A6EB-3E686164CED7}">
      <dgm:prSet phldrT="[Text]"/>
      <dgm:spPr/>
      <dgm:t>
        <a:bodyPr/>
        <a:lstStyle/>
        <a:p>
          <a:r>
            <a:rPr lang="en-US" dirty="0"/>
            <a:t>Project Scope &amp; Deliverables</a:t>
          </a:r>
          <a:endParaRPr lang="el-GR" dirty="0"/>
        </a:p>
      </dgm:t>
    </dgm:pt>
    <dgm:pt modelId="{34CBD190-A13C-4A8D-AFE0-833096C3E7C7}" type="parTrans" cxnId="{6053B70C-EB7B-4D57-9D19-98F5CA282B20}">
      <dgm:prSet/>
      <dgm:spPr/>
      <dgm:t>
        <a:bodyPr/>
        <a:lstStyle/>
        <a:p>
          <a:endParaRPr lang="el-GR"/>
        </a:p>
      </dgm:t>
    </dgm:pt>
    <dgm:pt modelId="{17E1413C-8EE0-4C79-8866-4205E4DBA475}" type="sibTrans" cxnId="{6053B70C-EB7B-4D57-9D19-98F5CA282B20}">
      <dgm:prSet/>
      <dgm:spPr/>
      <dgm:t>
        <a:bodyPr/>
        <a:lstStyle/>
        <a:p>
          <a:endParaRPr lang="el-GR"/>
        </a:p>
      </dgm:t>
    </dgm:pt>
    <dgm:pt modelId="{2A7A29CC-5C31-40D5-8AA6-2F075E12FCAB}" type="pres">
      <dgm:prSet presAssocID="{2577E4E5-1019-4E7A-A331-FE369502A455}" presName="Name0" presStyleCnt="0">
        <dgm:presLayoutVars>
          <dgm:chMax val="7"/>
          <dgm:chPref val="7"/>
          <dgm:dir/>
        </dgm:presLayoutVars>
      </dgm:prSet>
      <dgm:spPr/>
    </dgm:pt>
    <dgm:pt modelId="{D3518B23-E697-4C24-B78D-9111C2D26BFD}" type="pres">
      <dgm:prSet presAssocID="{2577E4E5-1019-4E7A-A331-FE369502A455}" presName="Name1" presStyleCnt="0"/>
      <dgm:spPr/>
    </dgm:pt>
    <dgm:pt modelId="{019FE826-500E-4D94-B818-F83F92C51E56}" type="pres">
      <dgm:prSet presAssocID="{2577E4E5-1019-4E7A-A331-FE369502A455}" presName="cycle" presStyleCnt="0"/>
      <dgm:spPr/>
    </dgm:pt>
    <dgm:pt modelId="{2EE13DD1-646A-453D-8238-4A607DA6E826}" type="pres">
      <dgm:prSet presAssocID="{2577E4E5-1019-4E7A-A331-FE369502A455}" presName="srcNode" presStyleLbl="node1" presStyleIdx="0" presStyleCnt="7"/>
      <dgm:spPr/>
    </dgm:pt>
    <dgm:pt modelId="{659A1893-6C0A-40F3-BF8D-413E81EBDF81}" type="pres">
      <dgm:prSet presAssocID="{2577E4E5-1019-4E7A-A331-FE369502A455}" presName="conn" presStyleLbl="parChTrans1D2" presStyleIdx="0" presStyleCnt="1"/>
      <dgm:spPr/>
    </dgm:pt>
    <dgm:pt modelId="{098ED80B-CE01-4DA7-8D41-7CAE8B1FE98D}" type="pres">
      <dgm:prSet presAssocID="{2577E4E5-1019-4E7A-A331-FE369502A455}" presName="extraNode" presStyleLbl="node1" presStyleIdx="0" presStyleCnt="7"/>
      <dgm:spPr/>
    </dgm:pt>
    <dgm:pt modelId="{FBBCFF70-13FA-4077-A464-DD54CFE8CC19}" type="pres">
      <dgm:prSet presAssocID="{2577E4E5-1019-4E7A-A331-FE369502A455}" presName="dstNode" presStyleLbl="node1" presStyleIdx="0" presStyleCnt="7"/>
      <dgm:spPr/>
    </dgm:pt>
    <dgm:pt modelId="{8673C824-CF02-4E37-895C-4498F9127DCB}" type="pres">
      <dgm:prSet presAssocID="{E5DC9DDA-D7E5-4380-A6EB-3E686164CED7}" presName="text_1" presStyleLbl="node1" presStyleIdx="0" presStyleCnt="7">
        <dgm:presLayoutVars>
          <dgm:bulletEnabled val="1"/>
        </dgm:presLayoutVars>
      </dgm:prSet>
      <dgm:spPr/>
    </dgm:pt>
    <dgm:pt modelId="{A19A17E8-75C4-43C3-8720-97FFEC46A760}" type="pres">
      <dgm:prSet presAssocID="{E5DC9DDA-D7E5-4380-A6EB-3E686164CED7}" presName="accent_1" presStyleCnt="0"/>
      <dgm:spPr/>
    </dgm:pt>
    <dgm:pt modelId="{4499B3D3-13D5-4FBD-B5B6-F0A329BA7B1C}" type="pres">
      <dgm:prSet presAssocID="{E5DC9DDA-D7E5-4380-A6EB-3E686164CED7}" presName="accentRepeatNode" presStyleLbl="solidFgAcc1" presStyleIdx="0" presStyleCnt="7"/>
      <dgm:spPr/>
    </dgm:pt>
    <dgm:pt modelId="{98B09060-3B3D-4C65-84CD-43F665CFDC39}" type="pres">
      <dgm:prSet presAssocID="{FACFD417-FC8F-46E4-9FDF-B76EA8EB300E}" presName="text_2" presStyleLbl="node1" presStyleIdx="1" presStyleCnt="7">
        <dgm:presLayoutVars>
          <dgm:bulletEnabled val="1"/>
        </dgm:presLayoutVars>
      </dgm:prSet>
      <dgm:spPr/>
    </dgm:pt>
    <dgm:pt modelId="{85BC7580-F4C8-44DE-BA7C-349CEA637B76}" type="pres">
      <dgm:prSet presAssocID="{FACFD417-FC8F-46E4-9FDF-B76EA8EB300E}" presName="accent_2" presStyleCnt="0"/>
      <dgm:spPr/>
    </dgm:pt>
    <dgm:pt modelId="{26D9D666-4481-4C90-8B5A-12D574F62056}" type="pres">
      <dgm:prSet presAssocID="{FACFD417-FC8F-46E4-9FDF-B76EA8EB300E}" presName="accentRepeatNode" presStyleLbl="solidFgAcc1" presStyleIdx="1" presStyleCnt="7"/>
      <dgm:spPr/>
    </dgm:pt>
    <dgm:pt modelId="{D2D693F5-502A-4A0C-9F6C-D70EFA1B51F3}" type="pres">
      <dgm:prSet presAssocID="{C3ABBCFC-9818-4FA8-8980-F7F5F58386F7}" presName="text_3" presStyleLbl="node1" presStyleIdx="2" presStyleCnt="7">
        <dgm:presLayoutVars>
          <dgm:bulletEnabled val="1"/>
        </dgm:presLayoutVars>
      </dgm:prSet>
      <dgm:spPr/>
    </dgm:pt>
    <dgm:pt modelId="{EAA1C22F-D288-41D4-8F1E-5420D65A7861}" type="pres">
      <dgm:prSet presAssocID="{C3ABBCFC-9818-4FA8-8980-F7F5F58386F7}" presName="accent_3" presStyleCnt="0"/>
      <dgm:spPr/>
    </dgm:pt>
    <dgm:pt modelId="{E39835E9-F262-4365-9A97-03AD8A71E7E6}" type="pres">
      <dgm:prSet presAssocID="{C3ABBCFC-9818-4FA8-8980-F7F5F58386F7}" presName="accentRepeatNode" presStyleLbl="solidFgAcc1" presStyleIdx="2" presStyleCnt="7"/>
      <dgm:spPr/>
    </dgm:pt>
    <dgm:pt modelId="{009273BD-88BE-4458-895F-E8E2FB4497F4}" type="pres">
      <dgm:prSet presAssocID="{9BD951B7-1089-47DF-85E5-A56DEC53FF96}" presName="text_4" presStyleLbl="node1" presStyleIdx="3" presStyleCnt="7">
        <dgm:presLayoutVars>
          <dgm:bulletEnabled val="1"/>
        </dgm:presLayoutVars>
      </dgm:prSet>
      <dgm:spPr/>
    </dgm:pt>
    <dgm:pt modelId="{64C36EA5-D4F9-4A70-86D7-636637DDFECC}" type="pres">
      <dgm:prSet presAssocID="{9BD951B7-1089-47DF-85E5-A56DEC53FF96}" presName="accent_4" presStyleCnt="0"/>
      <dgm:spPr/>
    </dgm:pt>
    <dgm:pt modelId="{6138AC1C-9988-45E8-AE36-283DCD190B23}" type="pres">
      <dgm:prSet presAssocID="{9BD951B7-1089-47DF-85E5-A56DEC53FF96}" presName="accentRepeatNode" presStyleLbl="solidFgAcc1" presStyleIdx="3" presStyleCnt="7"/>
      <dgm:spPr/>
    </dgm:pt>
    <dgm:pt modelId="{4467782B-9A12-4F99-A189-53234292A1AF}" type="pres">
      <dgm:prSet presAssocID="{A9545BA4-2AEE-4A4B-81FF-4A31E648C268}" presName="text_5" presStyleLbl="node1" presStyleIdx="4" presStyleCnt="7">
        <dgm:presLayoutVars>
          <dgm:bulletEnabled val="1"/>
        </dgm:presLayoutVars>
      </dgm:prSet>
      <dgm:spPr/>
    </dgm:pt>
    <dgm:pt modelId="{FA1098EB-B250-47ED-B352-9AC5E1167E84}" type="pres">
      <dgm:prSet presAssocID="{A9545BA4-2AEE-4A4B-81FF-4A31E648C268}" presName="accent_5" presStyleCnt="0"/>
      <dgm:spPr/>
    </dgm:pt>
    <dgm:pt modelId="{FA8E97E5-3EAA-4163-9BF8-FDE26215B272}" type="pres">
      <dgm:prSet presAssocID="{A9545BA4-2AEE-4A4B-81FF-4A31E648C268}" presName="accentRepeatNode" presStyleLbl="solidFgAcc1" presStyleIdx="4" presStyleCnt="7"/>
      <dgm:spPr/>
    </dgm:pt>
    <dgm:pt modelId="{0AE2CB3B-C780-4EEA-BCEC-95346FF614AD}" type="pres">
      <dgm:prSet presAssocID="{76F5F6B9-93DF-4802-A9B5-59299BA7E6B9}" presName="text_6" presStyleLbl="node1" presStyleIdx="5" presStyleCnt="7">
        <dgm:presLayoutVars>
          <dgm:bulletEnabled val="1"/>
        </dgm:presLayoutVars>
      </dgm:prSet>
      <dgm:spPr/>
    </dgm:pt>
    <dgm:pt modelId="{BDD7C04A-C807-4102-8198-F309EB963017}" type="pres">
      <dgm:prSet presAssocID="{76F5F6B9-93DF-4802-A9B5-59299BA7E6B9}" presName="accent_6" presStyleCnt="0"/>
      <dgm:spPr/>
    </dgm:pt>
    <dgm:pt modelId="{634FF2F5-744C-4EAB-B522-2DF93AA717CA}" type="pres">
      <dgm:prSet presAssocID="{76F5F6B9-93DF-4802-A9B5-59299BA7E6B9}" presName="accentRepeatNode" presStyleLbl="solidFgAcc1" presStyleIdx="5" presStyleCnt="7"/>
      <dgm:spPr/>
    </dgm:pt>
    <dgm:pt modelId="{D9B6A066-52D7-4BCC-BD06-318CF828F11D}" type="pres">
      <dgm:prSet presAssocID="{F58988E9-D686-4CD2-9853-85799C3BF76E}" presName="text_7" presStyleLbl="node1" presStyleIdx="6" presStyleCnt="7">
        <dgm:presLayoutVars>
          <dgm:bulletEnabled val="1"/>
        </dgm:presLayoutVars>
      </dgm:prSet>
      <dgm:spPr/>
    </dgm:pt>
    <dgm:pt modelId="{78BE0741-4210-4821-B512-E7D4A180460A}" type="pres">
      <dgm:prSet presAssocID="{F58988E9-D686-4CD2-9853-85799C3BF76E}" presName="accent_7" presStyleCnt="0"/>
      <dgm:spPr/>
    </dgm:pt>
    <dgm:pt modelId="{76D29682-DB13-4B30-A0F6-C082FB0A62C7}" type="pres">
      <dgm:prSet presAssocID="{F58988E9-D686-4CD2-9853-85799C3BF76E}" presName="accentRepeatNode" presStyleLbl="solidFgAcc1" presStyleIdx="6" presStyleCnt="7"/>
      <dgm:spPr/>
    </dgm:pt>
  </dgm:ptLst>
  <dgm:cxnLst>
    <dgm:cxn modelId="{6053B70C-EB7B-4D57-9D19-98F5CA282B20}" srcId="{2577E4E5-1019-4E7A-A331-FE369502A455}" destId="{E5DC9DDA-D7E5-4380-A6EB-3E686164CED7}" srcOrd="0" destOrd="0" parTransId="{34CBD190-A13C-4A8D-AFE0-833096C3E7C7}" sibTransId="{17E1413C-8EE0-4C79-8866-4205E4DBA475}"/>
    <dgm:cxn modelId="{08583B2B-31CC-4293-9998-5487130EC13B}" srcId="{2577E4E5-1019-4E7A-A331-FE369502A455}" destId="{C3ABBCFC-9818-4FA8-8980-F7F5F58386F7}" srcOrd="2" destOrd="0" parTransId="{F2DB85D0-BF70-441D-B4E0-34AC653EF082}" sibTransId="{16D15F59-3685-4B4E-A583-84B2C33D7005}"/>
    <dgm:cxn modelId="{2D5C2E2C-8BA0-4F6A-9AA1-B5CE573E6258}" type="presOf" srcId="{F58988E9-D686-4CD2-9853-85799C3BF76E}" destId="{D9B6A066-52D7-4BCC-BD06-318CF828F11D}" srcOrd="0" destOrd="0" presId="urn:microsoft.com/office/officeart/2008/layout/VerticalCurvedList"/>
    <dgm:cxn modelId="{60D1C05E-D0E5-40B6-AF44-32D1F31184D4}" srcId="{2577E4E5-1019-4E7A-A331-FE369502A455}" destId="{F58988E9-D686-4CD2-9853-85799C3BF76E}" srcOrd="6" destOrd="0" parTransId="{9640B725-1276-40EE-A165-74D85A4CE510}" sibTransId="{C4A8D96B-328E-46A6-BAD5-69E622A97D44}"/>
    <dgm:cxn modelId="{38035C44-7A9E-406B-BE27-4ABB4420CCFC}" type="presOf" srcId="{76F5F6B9-93DF-4802-A9B5-59299BA7E6B9}" destId="{0AE2CB3B-C780-4EEA-BCEC-95346FF614AD}" srcOrd="0" destOrd="0" presId="urn:microsoft.com/office/officeart/2008/layout/VerticalCurvedList"/>
    <dgm:cxn modelId="{B2926866-3D75-4B19-B448-4BE812DB5F65}" srcId="{2577E4E5-1019-4E7A-A331-FE369502A455}" destId="{76F5F6B9-93DF-4802-A9B5-59299BA7E6B9}" srcOrd="5" destOrd="0" parTransId="{30A905BB-91D2-44B7-AE48-2F516BBC7E85}" sibTransId="{7C03F878-71C3-45D6-8F5C-B6B4B4456254}"/>
    <dgm:cxn modelId="{572C6468-F0E3-4DE7-A849-33CFBEA288AA}" type="presOf" srcId="{2577E4E5-1019-4E7A-A331-FE369502A455}" destId="{2A7A29CC-5C31-40D5-8AA6-2F075E12FCAB}" srcOrd="0" destOrd="0" presId="urn:microsoft.com/office/officeart/2008/layout/VerticalCurvedList"/>
    <dgm:cxn modelId="{C5BDEE4C-2DC9-4B62-987C-9D2CBB075A20}" srcId="{2577E4E5-1019-4E7A-A331-FE369502A455}" destId="{A9545BA4-2AEE-4A4B-81FF-4A31E648C268}" srcOrd="4" destOrd="0" parTransId="{685ACCC4-E9A4-4842-AB98-E52BC4BB8FDB}" sibTransId="{83D5D335-DFD7-4FF3-BE55-AE668878517C}"/>
    <dgm:cxn modelId="{A6ED526E-ED6D-4009-AC98-19595E879CF8}" type="presOf" srcId="{17E1413C-8EE0-4C79-8866-4205E4DBA475}" destId="{659A1893-6C0A-40F3-BF8D-413E81EBDF81}" srcOrd="0" destOrd="0" presId="urn:microsoft.com/office/officeart/2008/layout/VerticalCurvedList"/>
    <dgm:cxn modelId="{E82C6479-F45C-4640-B4A7-85B94B180274}" srcId="{2577E4E5-1019-4E7A-A331-FE369502A455}" destId="{9BD951B7-1089-47DF-85E5-A56DEC53FF96}" srcOrd="3" destOrd="0" parTransId="{C6496B76-0AB4-43FD-809A-C1F004C07462}" sibTransId="{655A25C4-E32E-48A5-A7B3-C2EB921B302D}"/>
    <dgm:cxn modelId="{905017C6-0896-4ABA-B9B8-100FEE6C19A1}" type="presOf" srcId="{E5DC9DDA-D7E5-4380-A6EB-3E686164CED7}" destId="{8673C824-CF02-4E37-895C-4498F9127DCB}" srcOrd="0" destOrd="0" presId="urn:microsoft.com/office/officeart/2008/layout/VerticalCurvedList"/>
    <dgm:cxn modelId="{DA24E3E5-D16E-4874-87BD-5F676F10E53C}" srcId="{2577E4E5-1019-4E7A-A331-FE369502A455}" destId="{FACFD417-FC8F-46E4-9FDF-B76EA8EB300E}" srcOrd="1" destOrd="0" parTransId="{72070C15-F677-4A74-95AD-9E3D5FBF1BCC}" sibTransId="{5BB7BCE8-95FD-45E2-8E9A-ACF3F628D8CD}"/>
    <dgm:cxn modelId="{2644D1F1-9E42-40DB-B547-BAD1F904077E}" type="presOf" srcId="{9BD951B7-1089-47DF-85E5-A56DEC53FF96}" destId="{009273BD-88BE-4458-895F-E8E2FB4497F4}" srcOrd="0" destOrd="0" presId="urn:microsoft.com/office/officeart/2008/layout/VerticalCurvedList"/>
    <dgm:cxn modelId="{7CC65BFA-A3DB-41FE-93E5-D2DE429A78C8}" type="presOf" srcId="{A9545BA4-2AEE-4A4B-81FF-4A31E648C268}" destId="{4467782B-9A12-4F99-A189-53234292A1AF}" srcOrd="0" destOrd="0" presId="urn:microsoft.com/office/officeart/2008/layout/VerticalCurvedList"/>
    <dgm:cxn modelId="{4A0522FB-F56A-4D89-9F61-C830AE6DC991}" type="presOf" srcId="{FACFD417-FC8F-46E4-9FDF-B76EA8EB300E}" destId="{98B09060-3B3D-4C65-84CD-43F665CFDC39}" srcOrd="0" destOrd="0" presId="urn:microsoft.com/office/officeart/2008/layout/VerticalCurvedList"/>
    <dgm:cxn modelId="{696AB0FD-A3DF-4C89-9988-0310902B64ED}" type="presOf" srcId="{C3ABBCFC-9818-4FA8-8980-F7F5F58386F7}" destId="{D2D693F5-502A-4A0C-9F6C-D70EFA1B51F3}" srcOrd="0" destOrd="0" presId="urn:microsoft.com/office/officeart/2008/layout/VerticalCurvedList"/>
    <dgm:cxn modelId="{1D937EC2-6AA5-48A1-8C37-72B40A3BB131}" type="presParOf" srcId="{2A7A29CC-5C31-40D5-8AA6-2F075E12FCAB}" destId="{D3518B23-E697-4C24-B78D-9111C2D26BFD}" srcOrd="0" destOrd="0" presId="urn:microsoft.com/office/officeart/2008/layout/VerticalCurvedList"/>
    <dgm:cxn modelId="{BCC23971-EBC3-40BF-BA1A-878D6782A993}" type="presParOf" srcId="{D3518B23-E697-4C24-B78D-9111C2D26BFD}" destId="{019FE826-500E-4D94-B818-F83F92C51E56}" srcOrd="0" destOrd="0" presId="urn:microsoft.com/office/officeart/2008/layout/VerticalCurvedList"/>
    <dgm:cxn modelId="{C8A3BCD3-5224-4F95-A5D1-9A23A0F01FBE}" type="presParOf" srcId="{019FE826-500E-4D94-B818-F83F92C51E56}" destId="{2EE13DD1-646A-453D-8238-4A607DA6E826}" srcOrd="0" destOrd="0" presId="urn:microsoft.com/office/officeart/2008/layout/VerticalCurvedList"/>
    <dgm:cxn modelId="{24BD2A93-1942-4A39-9968-4E0BEE74E859}" type="presParOf" srcId="{019FE826-500E-4D94-B818-F83F92C51E56}" destId="{659A1893-6C0A-40F3-BF8D-413E81EBDF81}" srcOrd="1" destOrd="0" presId="urn:microsoft.com/office/officeart/2008/layout/VerticalCurvedList"/>
    <dgm:cxn modelId="{4A899A51-C9EA-4ADE-8BA4-691483963973}" type="presParOf" srcId="{019FE826-500E-4D94-B818-F83F92C51E56}" destId="{098ED80B-CE01-4DA7-8D41-7CAE8B1FE98D}" srcOrd="2" destOrd="0" presId="urn:microsoft.com/office/officeart/2008/layout/VerticalCurvedList"/>
    <dgm:cxn modelId="{79F5E0B6-47AD-438A-9921-5D1BDE045D62}" type="presParOf" srcId="{019FE826-500E-4D94-B818-F83F92C51E56}" destId="{FBBCFF70-13FA-4077-A464-DD54CFE8CC19}" srcOrd="3" destOrd="0" presId="urn:microsoft.com/office/officeart/2008/layout/VerticalCurvedList"/>
    <dgm:cxn modelId="{302A0D57-DC8F-44A3-9DEA-F86E85580E8B}" type="presParOf" srcId="{D3518B23-E697-4C24-B78D-9111C2D26BFD}" destId="{8673C824-CF02-4E37-895C-4498F9127DCB}" srcOrd="1" destOrd="0" presId="urn:microsoft.com/office/officeart/2008/layout/VerticalCurvedList"/>
    <dgm:cxn modelId="{C5C28882-8487-4CB6-83F4-7062DBFCA168}" type="presParOf" srcId="{D3518B23-E697-4C24-B78D-9111C2D26BFD}" destId="{A19A17E8-75C4-43C3-8720-97FFEC46A760}" srcOrd="2" destOrd="0" presId="urn:microsoft.com/office/officeart/2008/layout/VerticalCurvedList"/>
    <dgm:cxn modelId="{41CB39EA-6408-4AA4-97FA-45F0A4F8F2B3}" type="presParOf" srcId="{A19A17E8-75C4-43C3-8720-97FFEC46A760}" destId="{4499B3D3-13D5-4FBD-B5B6-F0A329BA7B1C}" srcOrd="0" destOrd="0" presId="urn:microsoft.com/office/officeart/2008/layout/VerticalCurvedList"/>
    <dgm:cxn modelId="{7D34C0D6-4193-4B4A-8DB6-36924AB6250D}" type="presParOf" srcId="{D3518B23-E697-4C24-B78D-9111C2D26BFD}" destId="{98B09060-3B3D-4C65-84CD-43F665CFDC39}" srcOrd="3" destOrd="0" presId="urn:microsoft.com/office/officeart/2008/layout/VerticalCurvedList"/>
    <dgm:cxn modelId="{D1EB8C5C-FEBB-40A1-A2B8-A48975E8D8AF}" type="presParOf" srcId="{D3518B23-E697-4C24-B78D-9111C2D26BFD}" destId="{85BC7580-F4C8-44DE-BA7C-349CEA637B76}" srcOrd="4" destOrd="0" presId="urn:microsoft.com/office/officeart/2008/layout/VerticalCurvedList"/>
    <dgm:cxn modelId="{BFF42497-022E-4368-927E-801542E44CBE}" type="presParOf" srcId="{85BC7580-F4C8-44DE-BA7C-349CEA637B76}" destId="{26D9D666-4481-4C90-8B5A-12D574F62056}" srcOrd="0" destOrd="0" presId="urn:microsoft.com/office/officeart/2008/layout/VerticalCurvedList"/>
    <dgm:cxn modelId="{649B4D1B-AFF0-49EF-8E6F-9CF3BF4FBE17}" type="presParOf" srcId="{D3518B23-E697-4C24-B78D-9111C2D26BFD}" destId="{D2D693F5-502A-4A0C-9F6C-D70EFA1B51F3}" srcOrd="5" destOrd="0" presId="urn:microsoft.com/office/officeart/2008/layout/VerticalCurvedList"/>
    <dgm:cxn modelId="{A4696916-692A-4AB1-883A-C27148089833}" type="presParOf" srcId="{D3518B23-E697-4C24-B78D-9111C2D26BFD}" destId="{EAA1C22F-D288-41D4-8F1E-5420D65A7861}" srcOrd="6" destOrd="0" presId="urn:microsoft.com/office/officeart/2008/layout/VerticalCurvedList"/>
    <dgm:cxn modelId="{129D0360-7E27-4256-8194-0FF6A5E1FFB9}" type="presParOf" srcId="{EAA1C22F-D288-41D4-8F1E-5420D65A7861}" destId="{E39835E9-F262-4365-9A97-03AD8A71E7E6}" srcOrd="0" destOrd="0" presId="urn:microsoft.com/office/officeart/2008/layout/VerticalCurvedList"/>
    <dgm:cxn modelId="{A8BE335E-93E3-4725-9CB1-954CCA417AC9}" type="presParOf" srcId="{D3518B23-E697-4C24-B78D-9111C2D26BFD}" destId="{009273BD-88BE-4458-895F-E8E2FB4497F4}" srcOrd="7" destOrd="0" presId="urn:microsoft.com/office/officeart/2008/layout/VerticalCurvedList"/>
    <dgm:cxn modelId="{35201C2A-FEDC-4055-94CC-261ACA4A6A24}" type="presParOf" srcId="{D3518B23-E697-4C24-B78D-9111C2D26BFD}" destId="{64C36EA5-D4F9-4A70-86D7-636637DDFECC}" srcOrd="8" destOrd="0" presId="urn:microsoft.com/office/officeart/2008/layout/VerticalCurvedList"/>
    <dgm:cxn modelId="{F92CD65A-2AB0-45A0-BC84-60ECEEA81E9E}" type="presParOf" srcId="{64C36EA5-D4F9-4A70-86D7-636637DDFECC}" destId="{6138AC1C-9988-45E8-AE36-283DCD190B23}" srcOrd="0" destOrd="0" presId="urn:microsoft.com/office/officeart/2008/layout/VerticalCurvedList"/>
    <dgm:cxn modelId="{BF6A653C-F0C1-4180-9389-24C398D24D90}" type="presParOf" srcId="{D3518B23-E697-4C24-B78D-9111C2D26BFD}" destId="{4467782B-9A12-4F99-A189-53234292A1AF}" srcOrd="9" destOrd="0" presId="urn:microsoft.com/office/officeart/2008/layout/VerticalCurvedList"/>
    <dgm:cxn modelId="{0E3CCA86-9528-4742-912C-89CF081DC395}" type="presParOf" srcId="{D3518B23-E697-4C24-B78D-9111C2D26BFD}" destId="{FA1098EB-B250-47ED-B352-9AC5E1167E84}" srcOrd="10" destOrd="0" presId="urn:microsoft.com/office/officeart/2008/layout/VerticalCurvedList"/>
    <dgm:cxn modelId="{CC8C21AD-384A-48A8-8F0F-7911C879807D}" type="presParOf" srcId="{FA1098EB-B250-47ED-B352-9AC5E1167E84}" destId="{FA8E97E5-3EAA-4163-9BF8-FDE26215B272}" srcOrd="0" destOrd="0" presId="urn:microsoft.com/office/officeart/2008/layout/VerticalCurvedList"/>
    <dgm:cxn modelId="{25B4888F-7482-4705-8FD3-D01B5DB81A11}" type="presParOf" srcId="{D3518B23-E697-4C24-B78D-9111C2D26BFD}" destId="{0AE2CB3B-C780-4EEA-BCEC-95346FF614AD}" srcOrd="11" destOrd="0" presId="urn:microsoft.com/office/officeart/2008/layout/VerticalCurvedList"/>
    <dgm:cxn modelId="{FADBA66F-2873-4204-8A75-E245C2D3174C}" type="presParOf" srcId="{D3518B23-E697-4C24-B78D-9111C2D26BFD}" destId="{BDD7C04A-C807-4102-8198-F309EB963017}" srcOrd="12" destOrd="0" presId="urn:microsoft.com/office/officeart/2008/layout/VerticalCurvedList"/>
    <dgm:cxn modelId="{0FA85AF5-34BB-41DC-982D-D4BADD93BCED}" type="presParOf" srcId="{BDD7C04A-C807-4102-8198-F309EB963017}" destId="{634FF2F5-744C-4EAB-B522-2DF93AA717CA}" srcOrd="0" destOrd="0" presId="urn:microsoft.com/office/officeart/2008/layout/VerticalCurvedList"/>
    <dgm:cxn modelId="{38B15BF9-56CA-4AAF-A9CD-8EE9EFA43F24}" type="presParOf" srcId="{D3518B23-E697-4C24-B78D-9111C2D26BFD}" destId="{D9B6A066-52D7-4BCC-BD06-318CF828F11D}" srcOrd="13" destOrd="0" presId="urn:microsoft.com/office/officeart/2008/layout/VerticalCurvedList"/>
    <dgm:cxn modelId="{243734BB-3F9C-4420-BEF4-0C0531EC61F2}" type="presParOf" srcId="{D3518B23-E697-4C24-B78D-9111C2D26BFD}" destId="{78BE0741-4210-4821-B512-E7D4A180460A}" srcOrd="14" destOrd="0" presId="urn:microsoft.com/office/officeart/2008/layout/VerticalCurvedList"/>
    <dgm:cxn modelId="{21CB46A7-9D76-4594-9A99-0B2338874852}" type="presParOf" srcId="{78BE0741-4210-4821-B512-E7D4A180460A}" destId="{76D29682-DB13-4B30-A0F6-C082FB0A62C7}" srcOrd="0" destOrd="0" presId="urn:microsoft.com/office/officeart/2008/layout/VerticalCurvedList"/>
  </dgm:cxnLst>
  <dgm:bg>
    <a:effectLst>
      <a:outerShdw blurRad="50800" dist="63500" dir="5400000" algn="ctr" rotWithShape="0">
        <a:srgbClr val="000000">
          <a:alpha val="43137"/>
        </a:srgb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D44F9F-F66B-4E99-82FC-45039A0A1FC2}" type="doc">
      <dgm:prSet loTypeId="urn:microsoft.com/office/officeart/2005/8/layout/radial3" loCatId="relationship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l-GR"/>
        </a:p>
      </dgm:t>
    </dgm:pt>
    <dgm:pt modelId="{2CD59897-AFEE-4EF6-ABB3-95EACE0FD1FF}">
      <dgm:prSet phldrT="[Text]"/>
      <dgm:spPr/>
      <dgm:t>
        <a:bodyPr/>
        <a:lstStyle/>
        <a:p>
          <a:r>
            <a:rPr lang="en-US" dirty="0"/>
            <a:t>Mpg</a:t>
          </a:r>
          <a:endParaRPr lang="el-GR" dirty="0"/>
        </a:p>
      </dgm:t>
    </dgm:pt>
    <dgm:pt modelId="{D85EC5D3-ACC8-43C5-A6F5-B5B09CF6651D}" type="parTrans" cxnId="{F92A081B-529C-4CCA-8336-E00D516FBA7F}">
      <dgm:prSet/>
      <dgm:spPr/>
      <dgm:t>
        <a:bodyPr/>
        <a:lstStyle/>
        <a:p>
          <a:endParaRPr lang="el-GR"/>
        </a:p>
      </dgm:t>
    </dgm:pt>
    <dgm:pt modelId="{7202079A-FAF1-4EF1-95C6-843616744693}" type="sibTrans" cxnId="{F92A081B-529C-4CCA-8336-E00D516FBA7F}">
      <dgm:prSet/>
      <dgm:spPr/>
      <dgm:t>
        <a:bodyPr/>
        <a:lstStyle/>
        <a:p>
          <a:endParaRPr lang="el-GR"/>
        </a:p>
      </dgm:t>
    </dgm:pt>
    <dgm:pt modelId="{9C5CC324-654F-4D30-8A0D-2965593AE78D}">
      <dgm:prSet phldrT="[Text]"/>
      <dgm:spPr/>
      <dgm:t>
        <a:bodyPr/>
        <a:lstStyle/>
        <a:p>
          <a:r>
            <a:rPr lang="en-US" dirty="0"/>
            <a:t>Cylinders</a:t>
          </a:r>
          <a:endParaRPr lang="el-GR" dirty="0"/>
        </a:p>
      </dgm:t>
    </dgm:pt>
    <dgm:pt modelId="{2408699C-DCDE-42E8-9E97-3CE94688748C}" type="parTrans" cxnId="{7A816623-88F6-43A9-BD3C-5307609DE0B3}">
      <dgm:prSet/>
      <dgm:spPr/>
      <dgm:t>
        <a:bodyPr/>
        <a:lstStyle/>
        <a:p>
          <a:endParaRPr lang="el-GR"/>
        </a:p>
      </dgm:t>
    </dgm:pt>
    <dgm:pt modelId="{487A0E15-5636-45E4-ACD4-16FEDBB47DE0}" type="sibTrans" cxnId="{7A816623-88F6-43A9-BD3C-5307609DE0B3}">
      <dgm:prSet/>
      <dgm:spPr/>
      <dgm:t>
        <a:bodyPr/>
        <a:lstStyle/>
        <a:p>
          <a:endParaRPr lang="el-GR"/>
        </a:p>
      </dgm:t>
    </dgm:pt>
    <dgm:pt modelId="{8F43B493-E130-4380-9949-5B8FB7669FF8}">
      <dgm:prSet phldrT="[Text]"/>
      <dgm:spPr/>
      <dgm:t>
        <a:bodyPr/>
        <a:lstStyle/>
        <a:p>
          <a:r>
            <a:rPr lang="en-US" dirty="0"/>
            <a:t>Horsepower</a:t>
          </a:r>
          <a:endParaRPr lang="el-GR" dirty="0"/>
        </a:p>
      </dgm:t>
    </dgm:pt>
    <dgm:pt modelId="{920B12A9-33D8-4E6C-9EFF-05D7250BFFAD}" type="parTrans" cxnId="{3AD85E09-5546-4DE3-8BEF-8D3694DA18E1}">
      <dgm:prSet/>
      <dgm:spPr/>
      <dgm:t>
        <a:bodyPr/>
        <a:lstStyle/>
        <a:p>
          <a:endParaRPr lang="el-GR"/>
        </a:p>
      </dgm:t>
    </dgm:pt>
    <dgm:pt modelId="{5ADDFF2C-8121-44BA-AFB4-1BB011418A51}" type="sibTrans" cxnId="{3AD85E09-5546-4DE3-8BEF-8D3694DA18E1}">
      <dgm:prSet/>
      <dgm:spPr/>
      <dgm:t>
        <a:bodyPr/>
        <a:lstStyle/>
        <a:p>
          <a:endParaRPr lang="el-GR"/>
        </a:p>
      </dgm:t>
    </dgm:pt>
    <dgm:pt modelId="{F4923A22-3C48-4DAF-B62E-63A368850B3D}">
      <dgm:prSet phldrT="[Text]"/>
      <dgm:spPr/>
      <dgm:t>
        <a:bodyPr/>
        <a:lstStyle/>
        <a:p>
          <a:r>
            <a:rPr lang="en-US" dirty="0"/>
            <a:t>Weight</a:t>
          </a:r>
          <a:endParaRPr lang="el-GR" dirty="0"/>
        </a:p>
      </dgm:t>
    </dgm:pt>
    <dgm:pt modelId="{8D7028F4-C5F2-44F7-AC0A-EE43BFE2F6F1}" type="parTrans" cxnId="{F32104D3-0E3B-4153-B3DB-753B1016B7E1}">
      <dgm:prSet/>
      <dgm:spPr/>
      <dgm:t>
        <a:bodyPr/>
        <a:lstStyle/>
        <a:p>
          <a:endParaRPr lang="el-GR"/>
        </a:p>
      </dgm:t>
    </dgm:pt>
    <dgm:pt modelId="{8F6BD9A1-02C8-4688-A0C8-736CA048FF2A}" type="sibTrans" cxnId="{F32104D3-0E3B-4153-B3DB-753B1016B7E1}">
      <dgm:prSet/>
      <dgm:spPr/>
      <dgm:t>
        <a:bodyPr/>
        <a:lstStyle/>
        <a:p>
          <a:endParaRPr lang="el-GR"/>
        </a:p>
      </dgm:t>
    </dgm:pt>
    <dgm:pt modelId="{A4410A2B-A2E5-4B9E-8EB0-C2A814A9D9BE}">
      <dgm:prSet phldrT="[Text]"/>
      <dgm:spPr/>
      <dgm:t>
        <a:bodyPr/>
        <a:lstStyle/>
        <a:p>
          <a:r>
            <a:rPr lang="en-US" dirty="0"/>
            <a:t>Car name</a:t>
          </a:r>
          <a:endParaRPr lang="el-GR" dirty="0"/>
        </a:p>
      </dgm:t>
    </dgm:pt>
    <dgm:pt modelId="{FBF2043A-5709-40AD-8100-5D0A69C1C770}" type="parTrans" cxnId="{653547ED-A8E4-4028-A41D-AF9B28A6AEB9}">
      <dgm:prSet/>
      <dgm:spPr/>
      <dgm:t>
        <a:bodyPr/>
        <a:lstStyle/>
        <a:p>
          <a:endParaRPr lang="el-GR"/>
        </a:p>
      </dgm:t>
    </dgm:pt>
    <dgm:pt modelId="{6359E2FB-5FEA-46CA-8573-7ED0BA32239D}" type="sibTrans" cxnId="{653547ED-A8E4-4028-A41D-AF9B28A6AEB9}">
      <dgm:prSet/>
      <dgm:spPr/>
      <dgm:t>
        <a:bodyPr/>
        <a:lstStyle/>
        <a:p>
          <a:endParaRPr lang="el-GR"/>
        </a:p>
      </dgm:t>
    </dgm:pt>
    <dgm:pt modelId="{E069CA18-AEEA-44CE-B217-ED2BCAA88B2F}">
      <dgm:prSet phldrT="[Text]"/>
      <dgm:spPr/>
      <dgm:t>
        <a:bodyPr/>
        <a:lstStyle/>
        <a:p>
          <a:r>
            <a:rPr lang="en-US" dirty="0"/>
            <a:t>Acceleration</a:t>
          </a:r>
          <a:endParaRPr lang="el-GR" dirty="0"/>
        </a:p>
      </dgm:t>
    </dgm:pt>
    <dgm:pt modelId="{C6DE0335-464D-4D7A-88A6-3572CDD123BB}" type="parTrans" cxnId="{BAB51EE0-063F-4E33-8A21-01F3F44AE2D1}">
      <dgm:prSet/>
      <dgm:spPr/>
      <dgm:t>
        <a:bodyPr/>
        <a:lstStyle/>
        <a:p>
          <a:endParaRPr lang="el-GR"/>
        </a:p>
      </dgm:t>
    </dgm:pt>
    <dgm:pt modelId="{4F36CCEE-53FD-41C1-AA4E-539DA349F53F}" type="sibTrans" cxnId="{BAB51EE0-063F-4E33-8A21-01F3F44AE2D1}">
      <dgm:prSet/>
      <dgm:spPr/>
      <dgm:t>
        <a:bodyPr/>
        <a:lstStyle/>
        <a:p>
          <a:endParaRPr lang="el-GR"/>
        </a:p>
      </dgm:t>
    </dgm:pt>
    <dgm:pt modelId="{1FF8564D-F507-4EF2-A199-70A1A34BCD7C}">
      <dgm:prSet phldrT="[Text]"/>
      <dgm:spPr/>
      <dgm:t>
        <a:bodyPr/>
        <a:lstStyle/>
        <a:p>
          <a:r>
            <a:rPr lang="en-US" dirty="0"/>
            <a:t>Model year</a:t>
          </a:r>
          <a:endParaRPr lang="el-GR" dirty="0"/>
        </a:p>
      </dgm:t>
    </dgm:pt>
    <dgm:pt modelId="{EF88CC78-B99C-4D97-854B-E2419BBC1577}" type="parTrans" cxnId="{09273C2A-3F62-4AC3-BF58-C13BA155A70C}">
      <dgm:prSet/>
      <dgm:spPr/>
      <dgm:t>
        <a:bodyPr/>
        <a:lstStyle/>
        <a:p>
          <a:endParaRPr lang="el-GR"/>
        </a:p>
      </dgm:t>
    </dgm:pt>
    <dgm:pt modelId="{BF91104A-FF4F-4382-A9B7-90E872A41484}" type="sibTrans" cxnId="{09273C2A-3F62-4AC3-BF58-C13BA155A70C}">
      <dgm:prSet/>
      <dgm:spPr/>
      <dgm:t>
        <a:bodyPr/>
        <a:lstStyle/>
        <a:p>
          <a:endParaRPr lang="el-GR"/>
        </a:p>
      </dgm:t>
    </dgm:pt>
    <dgm:pt modelId="{21D5D54B-7217-4162-8701-65B2EBA8F9D1}">
      <dgm:prSet phldrT="[Text]"/>
      <dgm:spPr/>
      <dgm:t>
        <a:bodyPr/>
        <a:lstStyle/>
        <a:p>
          <a:r>
            <a:rPr lang="en-US" dirty="0"/>
            <a:t>Origin</a:t>
          </a:r>
          <a:endParaRPr lang="el-GR" dirty="0"/>
        </a:p>
      </dgm:t>
    </dgm:pt>
    <dgm:pt modelId="{6ABD86F1-CEF1-4B53-8F83-3588C05C04A9}" type="parTrans" cxnId="{14E6D77F-2D39-4BD8-A620-B5F309B3D67B}">
      <dgm:prSet/>
      <dgm:spPr/>
      <dgm:t>
        <a:bodyPr/>
        <a:lstStyle/>
        <a:p>
          <a:endParaRPr lang="el-GR"/>
        </a:p>
      </dgm:t>
    </dgm:pt>
    <dgm:pt modelId="{BDA4A7D2-B065-445E-A35C-06D548A7D61F}" type="sibTrans" cxnId="{14E6D77F-2D39-4BD8-A620-B5F309B3D67B}">
      <dgm:prSet/>
      <dgm:spPr/>
      <dgm:t>
        <a:bodyPr/>
        <a:lstStyle/>
        <a:p>
          <a:endParaRPr lang="el-GR"/>
        </a:p>
      </dgm:t>
    </dgm:pt>
    <dgm:pt modelId="{FBB68185-2789-4B19-AB90-EE66BAA2AA12}">
      <dgm:prSet phldrT="[Text]"/>
      <dgm:spPr/>
      <dgm:t>
        <a:bodyPr/>
        <a:lstStyle/>
        <a:p>
          <a:r>
            <a:rPr lang="en-US" dirty="0"/>
            <a:t>Displacements</a:t>
          </a:r>
          <a:endParaRPr lang="el-GR" dirty="0"/>
        </a:p>
      </dgm:t>
    </dgm:pt>
    <dgm:pt modelId="{64BE06D3-1FD8-4C2E-B760-B7EE4A1C5DCB}" type="sibTrans" cxnId="{A3584F46-DC8B-4AE8-A8E7-DE12D639816B}">
      <dgm:prSet/>
      <dgm:spPr/>
      <dgm:t>
        <a:bodyPr/>
        <a:lstStyle/>
        <a:p>
          <a:endParaRPr lang="el-GR"/>
        </a:p>
      </dgm:t>
    </dgm:pt>
    <dgm:pt modelId="{717FE36B-C301-4FE6-A847-E14072FF8382}" type="parTrans" cxnId="{A3584F46-DC8B-4AE8-A8E7-DE12D639816B}">
      <dgm:prSet/>
      <dgm:spPr/>
      <dgm:t>
        <a:bodyPr/>
        <a:lstStyle/>
        <a:p>
          <a:endParaRPr lang="el-GR"/>
        </a:p>
      </dgm:t>
    </dgm:pt>
    <dgm:pt modelId="{320234DC-6493-4438-BEF9-A181406BEED1}" type="pres">
      <dgm:prSet presAssocID="{69D44F9F-F66B-4E99-82FC-45039A0A1FC2}" presName="composite" presStyleCnt="0">
        <dgm:presLayoutVars>
          <dgm:chMax val="1"/>
          <dgm:dir/>
          <dgm:resizeHandles val="exact"/>
        </dgm:presLayoutVars>
      </dgm:prSet>
      <dgm:spPr/>
    </dgm:pt>
    <dgm:pt modelId="{DE46056F-C5E5-4954-81F8-96B9F76CA9BF}" type="pres">
      <dgm:prSet presAssocID="{69D44F9F-F66B-4E99-82FC-45039A0A1FC2}" presName="radial" presStyleCnt="0">
        <dgm:presLayoutVars>
          <dgm:animLvl val="ctr"/>
        </dgm:presLayoutVars>
      </dgm:prSet>
      <dgm:spPr/>
    </dgm:pt>
    <dgm:pt modelId="{7B36F1D2-4636-4652-BA01-430C2F2BFE97}" type="pres">
      <dgm:prSet presAssocID="{2CD59897-AFEE-4EF6-ABB3-95EACE0FD1FF}" presName="centerShape" presStyleLbl="vennNode1" presStyleIdx="0" presStyleCnt="9"/>
      <dgm:spPr/>
    </dgm:pt>
    <dgm:pt modelId="{A4517F9E-3E99-4286-B110-F85CF1B4ED66}" type="pres">
      <dgm:prSet presAssocID="{9C5CC324-654F-4D30-8A0D-2965593AE78D}" presName="node" presStyleLbl="vennNode1" presStyleIdx="1" presStyleCnt="9">
        <dgm:presLayoutVars>
          <dgm:bulletEnabled val="1"/>
        </dgm:presLayoutVars>
      </dgm:prSet>
      <dgm:spPr/>
    </dgm:pt>
    <dgm:pt modelId="{64033FDA-4B66-4AB2-BDA7-23BB948C4A8F}" type="pres">
      <dgm:prSet presAssocID="{FBB68185-2789-4B19-AB90-EE66BAA2AA12}" presName="node" presStyleLbl="vennNode1" presStyleIdx="2" presStyleCnt="9">
        <dgm:presLayoutVars>
          <dgm:bulletEnabled val="1"/>
        </dgm:presLayoutVars>
      </dgm:prSet>
      <dgm:spPr/>
    </dgm:pt>
    <dgm:pt modelId="{ACE48462-0C5A-41F1-A423-A48B3F01A534}" type="pres">
      <dgm:prSet presAssocID="{8F43B493-E130-4380-9949-5B8FB7669FF8}" presName="node" presStyleLbl="vennNode1" presStyleIdx="3" presStyleCnt="9">
        <dgm:presLayoutVars>
          <dgm:bulletEnabled val="1"/>
        </dgm:presLayoutVars>
      </dgm:prSet>
      <dgm:spPr/>
    </dgm:pt>
    <dgm:pt modelId="{C559CE56-F3CB-4E89-BF6D-E5E7D1E47ADB}" type="pres">
      <dgm:prSet presAssocID="{F4923A22-3C48-4DAF-B62E-63A368850B3D}" presName="node" presStyleLbl="vennNode1" presStyleIdx="4" presStyleCnt="9">
        <dgm:presLayoutVars>
          <dgm:bulletEnabled val="1"/>
        </dgm:presLayoutVars>
      </dgm:prSet>
      <dgm:spPr/>
    </dgm:pt>
    <dgm:pt modelId="{E08C83F7-EE57-46DF-B6F4-CE5D46274BB6}" type="pres">
      <dgm:prSet presAssocID="{E069CA18-AEEA-44CE-B217-ED2BCAA88B2F}" presName="node" presStyleLbl="vennNode1" presStyleIdx="5" presStyleCnt="9">
        <dgm:presLayoutVars>
          <dgm:bulletEnabled val="1"/>
        </dgm:presLayoutVars>
      </dgm:prSet>
      <dgm:spPr/>
    </dgm:pt>
    <dgm:pt modelId="{49D460F4-E325-43C7-B1DC-9BF87497EE87}" type="pres">
      <dgm:prSet presAssocID="{1FF8564D-F507-4EF2-A199-70A1A34BCD7C}" presName="node" presStyleLbl="vennNode1" presStyleIdx="6" presStyleCnt="9">
        <dgm:presLayoutVars>
          <dgm:bulletEnabled val="1"/>
        </dgm:presLayoutVars>
      </dgm:prSet>
      <dgm:spPr/>
    </dgm:pt>
    <dgm:pt modelId="{0C8AD33D-447F-4143-BFC9-DB4074F9F75F}" type="pres">
      <dgm:prSet presAssocID="{21D5D54B-7217-4162-8701-65B2EBA8F9D1}" presName="node" presStyleLbl="vennNode1" presStyleIdx="7" presStyleCnt="9">
        <dgm:presLayoutVars>
          <dgm:bulletEnabled val="1"/>
        </dgm:presLayoutVars>
      </dgm:prSet>
      <dgm:spPr/>
    </dgm:pt>
    <dgm:pt modelId="{0AEC4941-A944-44DE-91F8-3FD1ED6CE3B7}" type="pres">
      <dgm:prSet presAssocID="{A4410A2B-A2E5-4B9E-8EB0-C2A814A9D9BE}" presName="node" presStyleLbl="vennNode1" presStyleIdx="8" presStyleCnt="9">
        <dgm:presLayoutVars>
          <dgm:bulletEnabled val="1"/>
        </dgm:presLayoutVars>
      </dgm:prSet>
      <dgm:spPr/>
    </dgm:pt>
  </dgm:ptLst>
  <dgm:cxnLst>
    <dgm:cxn modelId="{3AD85E09-5546-4DE3-8BEF-8D3694DA18E1}" srcId="{2CD59897-AFEE-4EF6-ABB3-95EACE0FD1FF}" destId="{8F43B493-E130-4380-9949-5B8FB7669FF8}" srcOrd="2" destOrd="0" parTransId="{920B12A9-33D8-4E6C-9EFF-05D7250BFFAD}" sibTransId="{5ADDFF2C-8121-44BA-AFB4-1BB011418A51}"/>
    <dgm:cxn modelId="{F92A081B-529C-4CCA-8336-E00D516FBA7F}" srcId="{69D44F9F-F66B-4E99-82FC-45039A0A1FC2}" destId="{2CD59897-AFEE-4EF6-ABB3-95EACE0FD1FF}" srcOrd="0" destOrd="0" parTransId="{D85EC5D3-ACC8-43C5-A6F5-B5B09CF6651D}" sibTransId="{7202079A-FAF1-4EF1-95C6-843616744693}"/>
    <dgm:cxn modelId="{7A816623-88F6-43A9-BD3C-5307609DE0B3}" srcId="{2CD59897-AFEE-4EF6-ABB3-95EACE0FD1FF}" destId="{9C5CC324-654F-4D30-8A0D-2965593AE78D}" srcOrd="0" destOrd="0" parTransId="{2408699C-DCDE-42E8-9E97-3CE94688748C}" sibTransId="{487A0E15-5636-45E4-ACD4-16FEDBB47DE0}"/>
    <dgm:cxn modelId="{09273C2A-3F62-4AC3-BF58-C13BA155A70C}" srcId="{2CD59897-AFEE-4EF6-ABB3-95EACE0FD1FF}" destId="{1FF8564D-F507-4EF2-A199-70A1A34BCD7C}" srcOrd="5" destOrd="0" parTransId="{EF88CC78-B99C-4D97-854B-E2419BBC1577}" sibTransId="{BF91104A-FF4F-4382-A9B7-90E872A41484}"/>
    <dgm:cxn modelId="{95AE6632-7A10-4622-9B74-FB58C5018E37}" type="presOf" srcId="{69D44F9F-F66B-4E99-82FC-45039A0A1FC2}" destId="{320234DC-6493-4438-BEF9-A181406BEED1}" srcOrd="0" destOrd="0" presId="urn:microsoft.com/office/officeart/2005/8/layout/radial3"/>
    <dgm:cxn modelId="{DF67E65F-6BAA-4B52-9DCB-CB3084C8F62E}" type="presOf" srcId="{21D5D54B-7217-4162-8701-65B2EBA8F9D1}" destId="{0C8AD33D-447F-4143-BFC9-DB4074F9F75F}" srcOrd="0" destOrd="0" presId="urn:microsoft.com/office/officeart/2005/8/layout/radial3"/>
    <dgm:cxn modelId="{A3584F46-DC8B-4AE8-A8E7-DE12D639816B}" srcId="{2CD59897-AFEE-4EF6-ABB3-95EACE0FD1FF}" destId="{FBB68185-2789-4B19-AB90-EE66BAA2AA12}" srcOrd="1" destOrd="0" parTransId="{717FE36B-C301-4FE6-A847-E14072FF8382}" sibTransId="{64BE06D3-1FD8-4C2E-B760-B7EE4A1C5DCB}"/>
    <dgm:cxn modelId="{53C1F768-6CE6-473F-80D3-3E5F261C812B}" type="presOf" srcId="{8F43B493-E130-4380-9949-5B8FB7669FF8}" destId="{ACE48462-0C5A-41F1-A423-A48B3F01A534}" srcOrd="0" destOrd="0" presId="urn:microsoft.com/office/officeart/2005/8/layout/radial3"/>
    <dgm:cxn modelId="{91D7D76B-0C82-4FD5-82C4-27ED61D121DA}" type="presOf" srcId="{E069CA18-AEEA-44CE-B217-ED2BCAA88B2F}" destId="{E08C83F7-EE57-46DF-B6F4-CE5D46274BB6}" srcOrd="0" destOrd="0" presId="urn:microsoft.com/office/officeart/2005/8/layout/radial3"/>
    <dgm:cxn modelId="{FAB09D74-3B1C-4386-953C-4604C23844AE}" type="presOf" srcId="{F4923A22-3C48-4DAF-B62E-63A368850B3D}" destId="{C559CE56-F3CB-4E89-BF6D-E5E7D1E47ADB}" srcOrd="0" destOrd="0" presId="urn:microsoft.com/office/officeart/2005/8/layout/radial3"/>
    <dgm:cxn modelId="{D874CD58-F38E-4301-A3A3-CA80FA3899EB}" type="presOf" srcId="{2CD59897-AFEE-4EF6-ABB3-95EACE0FD1FF}" destId="{7B36F1D2-4636-4652-BA01-430C2F2BFE97}" srcOrd="0" destOrd="0" presId="urn:microsoft.com/office/officeart/2005/8/layout/radial3"/>
    <dgm:cxn modelId="{EA08CE7D-9430-4892-A6B3-EB82947BD876}" type="presOf" srcId="{1FF8564D-F507-4EF2-A199-70A1A34BCD7C}" destId="{49D460F4-E325-43C7-B1DC-9BF87497EE87}" srcOrd="0" destOrd="0" presId="urn:microsoft.com/office/officeart/2005/8/layout/radial3"/>
    <dgm:cxn modelId="{14E6D77F-2D39-4BD8-A620-B5F309B3D67B}" srcId="{2CD59897-AFEE-4EF6-ABB3-95EACE0FD1FF}" destId="{21D5D54B-7217-4162-8701-65B2EBA8F9D1}" srcOrd="6" destOrd="0" parTransId="{6ABD86F1-CEF1-4B53-8F83-3588C05C04A9}" sibTransId="{BDA4A7D2-B065-445E-A35C-06D548A7D61F}"/>
    <dgm:cxn modelId="{F32104D3-0E3B-4153-B3DB-753B1016B7E1}" srcId="{2CD59897-AFEE-4EF6-ABB3-95EACE0FD1FF}" destId="{F4923A22-3C48-4DAF-B62E-63A368850B3D}" srcOrd="3" destOrd="0" parTransId="{8D7028F4-C5F2-44F7-AC0A-EE43BFE2F6F1}" sibTransId="{8F6BD9A1-02C8-4688-A0C8-736CA048FF2A}"/>
    <dgm:cxn modelId="{0C68EBDE-F7E4-4A0B-BC11-AB60A7706A53}" type="presOf" srcId="{A4410A2B-A2E5-4B9E-8EB0-C2A814A9D9BE}" destId="{0AEC4941-A944-44DE-91F8-3FD1ED6CE3B7}" srcOrd="0" destOrd="0" presId="urn:microsoft.com/office/officeart/2005/8/layout/radial3"/>
    <dgm:cxn modelId="{BAB51EE0-063F-4E33-8A21-01F3F44AE2D1}" srcId="{2CD59897-AFEE-4EF6-ABB3-95EACE0FD1FF}" destId="{E069CA18-AEEA-44CE-B217-ED2BCAA88B2F}" srcOrd="4" destOrd="0" parTransId="{C6DE0335-464D-4D7A-88A6-3572CDD123BB}" sibTransId="{4F36CCEE-53FD-41C1-AA4E-539DA349F53F}"/>
    <dgm:cxn modelId="{5D0806E7-5487-4C25-86D6-553AFDFF3B1E}" type="presOf" srcId="{FBB68185-2789-4B19-AB90-EE66BAA2AA12}" destId="{64033FDA-4B66-4AB2-BDA7-23BB948C4A8F}" srcOrd="0" destOrd="0" presId="urn:microsoft.com/office/officeart/2005/8/layout/radial3"/>
    <dgm:cxn modelId="{653547ED-A8E4-4028-A41D-AF9B28A6AEB9}" srcId="{2CD59897-AFEE-4EF6-ABB3-95EACE0FD1FF}" destId="{A4410A2B-A2E5-4B9E-8EB0-C2A814A9D9BE}" srcOrd="7" destOrd="0" parTransId="{FBF2043A-5709-40AD-8100-5D0A69C1C770}" sibTransId="{6359E2FB-5FEA-46CA-8573-7ED0BA32239D}"/>
    <dgm:cxn modelId="{2D64AAF1-9BE3-49F7-A7FA-24CE63FC4D17}" type="presOf" srcId="{9C5CC324-654F-4D30-8A0D-2965593AE78D}" destId="{A4517F9E-3E99-4286-B110-F85CF1B4ED66}" srcOrd="0" destOrd="0" presId="urn:microsoft.com/office/officeart/2005/8/layout/radial3"/>
    <dgm:cxn modelId="{B734BD7E-A7F1-46C5-841E-49B570CE3BFA}" type="presParOf" srcId="{320234DC-6493-4438-BEF9-A181406BEED1}" destId="{DE46056F-C5E5-4954-81F8-96B9F76CA9BF}" srcOrd="0" destOrd="0" presId="urn:microsoft.com/office/officeart/2005/8/layout/radial3"/>
    <dgm:cxn modelId="{65B80D1F-6D4E-4C3D-A408-A8891BAD9C45}" type="presParOf" srcId="{DE46056F-C5E5-4954-81F8-96B9F76CA9BF}" destId="{7B36F1D2-4636-4652-BA01-430C2F2BFE97}" srcOrd="0" destOrd="0" presId="urn:microsoft.com/office/officeart/2005/8/layout/radial3"/>
    <dgm:cxn modelId="{A6EAC071-B2C4-4F37-831C-D3786566D823}" type="presParOf" srcId="{DE46056F-C5E5-4954-81F8-96B9F76CA9BF}" destId="{A4517F9E-3E99-4286-B110-F85CF1B4ED66}" srcOrd="1" destOrd="0" presId="urn:microsoft.com/office/officeart/2005/8/layout/radial3"/>
    <dgm:cxn modelId="{A8A95156-3E15-475D-A504-7F6038785E6C}" type="presParOf" srcId="{DE46056F-C5E5-4954-81F8-96B9F76CA9BF}" destId="{64033FDA-4B66-4AB2-BDA7-23BB948C4A8F}" srcOrd="2" destOrd="0" presId="urn:microsoft.com/office/officeart/2005/8/layout/radial3"/>
    <dgm:cxn modelId="{769C06CC-3D9A-47EC-B64E-DB316E11C26D}" type="presParOf" srcId="{DE46056F-C5E5-4954-81F8-96B9F76CA9BF}" destId="{ACE48462-0C5A-41F1-A423-A48B3F01A534}" srcOrd="3" destOrd="0" presId="urn:microsoft.com/office/officeart/2005/8/layout/radial3"/>
    <dgm:cxn modelId="{E1B70FB1-593F-4B95-A583-B2B34BA9334B}" type="presParOf" srcId="{DE46056F-C5E5-4954-81F8-96B9F76CA9BF}" destId="{C559CE56-F3CB-4E89-BF6D-E5E7D1E47ADB}" srcOrd="4" destOrd="0" presId="urn:microsoft.com/office/officeart/2005/8/layout/radial3"/>
    <dgm:cxn modelId="{EB878927-53AA-4034-BCB8-13B19BD5A1DA}" type="presParOf" srcId="{DE46056F-C5E5-4954-81F8-96B9F76CA9BF}" destId="{E08C83F7-EE57-46DF-B6F4-CE5D46274BB6}" srcOrd="5" destOrd="0" presId="urn:microsoft.com/office/officeart/2005/8/layout/radial3"/>
    <dgm:cxn modelId="{BD18B2B7-CDFE-44D1-9C8E-CDE0E48DDB7D}" type="presParOf" srcId="{DE46056F-C5E5-4954-81F8-96B9F76CA9BF}" destId="{49D460F4-E325-43C7-B1DC-9BF87497EE87}" srcOrd="6" destOrd="0" presId="urn:microsoft.com/office/officeart/2005/8/layout/radial3"/>
    <dgm:cxn modelId="{D10FA85A-F012-4C6F-B7EB-96C44F7832DD}" type="presParOf" srcId="{DE46056F-C5E5-4954-81F8-96B9F76CA9BF}" destId="{0C8AD33D-447F-4143-BFC9-DB4074F9F75F}" srcOrd="7" destOrd="0" presId="urn:microsoft.com/office/officeart/2005/8/layout/radial3"/>
    <dgm:cxn modelId="{402CB306-BB3C-4C33-B465-A4B57B758461}" type="presParOf" srcId="{DE46056F-C5E5-4954-81F8-96B9F76CA9BF}" destId="{0AEC4941-A944-44DE-91F8-3FD1ED6CE3B7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915E06-4F4C-416D-B2D1-EE46E52861A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</dgm:pt>
    <dgm:pt modelId="{E98A4A11-F4DB-41BC-8F62-4C97409F0B9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Data exploration</a:t>
          </a:r>
          <a:endParaRPr lang="el-GR" sz="1800"/>
        </a:p>
      </dgm:t>
    </dgm:pt>
    <dgm:pt modelId="{FC89A66E-8DD3-4E23-A0C0-E4FED7CF3258}" type="parTrans" cxnId="{E9246E5D-2EB5-4C92-ADBF-E414A4BA2824}">
      <dgm:prSet/>
      <dgm:spPr/>
      <dgm:t>
        <a:bodyPr/>
        <a:lstStyle/>
        <a:p>
          <a:endParaRPr lang="el-GR"/>
        </a:p>
      </dgm:t>
    </dgm:pt>
    <dgm:pt modelId="{116FA5F3-2274-4C30-81A6-3A6CFEF39810}" type="sibTrans" cxnId="{E9246E5D-2EB5-4C92-ADBF-E414A4BA2824}">
      <dgm:prSet/>
      <dgm:spPr/>
      <dgm:t>
        <a:bodyPr/>
        <a:lstStyle/>
        <a:p>
          <a:endParaRPr lang="el-GR"/>
        </a:p>
      </dgm:t>
    </dgm:pt>
    <dgm:pt modelId="{B182F53D-64AE-422C-AE8B-9C05A4D21DB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Data cleaning-</a:t>
          </a:r>
        </a:p>
        <a:p>
          <a:pPr>
            <a:lnSpc>
              <a:spcPct val="100000"/>
            </a:lnSpc>
          </a:pPr>
          <a:r>
            <a:rPr lang="en-US" sz="1800" dirty="0"/>
            <a:t>Data Preprocessing</a:t>
          </a:r>
          <a:endParaRPr lang="el-GR" sz="1800" dirty="0"/>
        </a:p>
      </dgm:t>
    </dgm:pt>
    <dgm:pt modelId="{D2562227-135C-41D4-BBD0-F92424A9EBF7}" type="parTrans" cxnId="{685E8AAB-C9A9-446D-97BA-0ECAF8918C2A}">
      <dgm:prSet/>
      <dgm:spPr/>
      <dgm:t>
        <a:bodyPr/>
        <a:lstStyle/>
        <a:p>
          <a:endParaRPr lang="el-GR"/>
        </a:p>
      </dgm:t>
    </dgm:pt>
    <dgm:pt modelId="{C22CA7AF-EC0E-4E33-9141-DE34805A1497}" type="sibTrans" cxnId="{685E8AAB-C9A9-446D-97BA-0ECAF8918C2A}">
      <dgm:prSet/>
      <dgm:spPr/>
      <dgm:t>
        <a:bodyPr/>
        <a:lstStyle/>
        <a:p>
          <a:endParaRPr lang="el-GR"/>
        </a:p>
      </dgm:t>
    </dgm:pt>
    <dgm:pt modelId="{97CCDD1D-4F0F-4987-81E0-EFFD7580382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Visualization for better comprehension</a:t>
          </a:r>
          <a:endParaRPr lang="el-GR" sz="1800" dirty="0"/>
        </a:p>
      </dgm:t>
    </dgm:pt>
    <dgm:pt modelId="{CFC14FDB-C0D6-4C2C-825A-4538A48DD626}" type="parTrans" cxnId="{D9D0A0DB-FA8E-4C3C-8750-F4AFAD203188}">
      <dgm:prSet/>
      <dgm:spPr/>
      <dgm:t>
        <a:bodyPr/>
        <a:lstStyle/>
        <a:p>
          <a:endParaRPr lang="el-GR"/>
        </a:p>
      </dgm:t>
    </dgm:pt>
    <dgm:pt modelId="{D8ACF7DE-F9F3-4237-BFA2-B3459DF7EF13}" type="sibTrans" cxnId="{D9D0A0DB-FA8E-4C3C-8750-F4AFAD203188}">
      <dgm:prSet/>
      <dgm:spPr/>
      <dgm:t>
        <a:bodyPr/>
        <a:lstStyle/>
        <a:p>
          <a:endParaRPr lang="el-GR"/>
        </a:p>
      </dgm:t>
    </dgm:pt>
    <dgm:pt modelId="{D07C9C53-0191-4133-BC1F-1528D9C0C33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ML process</a:t>
          </a:r>
          <a:endParaRPr lang="el-GR" sz="1800" dirty="0"/>
        </a:p>
      </dgm:t>
    </dgm:pt>
    <dgm:pt modelId="{902D5EEE-BA31-4218-8578-3B909B3CB4F5}" type="parTrans" cxnId="{CEEF20D3-B673-4B8D-9BCE-61E7DA284804}">
      <dgm:prSet/>
      <dgm:spPr/>
      <dgm:t>
        <a:bodyPr/>
        <a:lstStyle/>
        <a:p>
          <a:endParaRPr lang="el-GR"/>
        </a:p>
      </dgm:t>
    </dgm:pt>
    <dgm:pt modelId="{53783F48-0FE0-46F5-9435-28C20E626296}" type="sibTrans" cxnId="{CEEF20D3-B673-4B8D-9BCE-61E7DA284804}">
      <dgm:prSet/>
      <dgm:spPr/>
      <dgm:t>
        <a:bodyPr/>
        <a:lstStyle/>
        <a:p>
          <a:endParaRPr lang="el-GR"/>
        </a:p>
      </dgm:t>
    </dgm:pt>
    <dgm:pt modelId="{182764E2-4569-41B2-B0F5-183FC62D3F5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Visualization</a:t>
          </a:r>
          <a:endParaRPr lang="el-GR" sz="1800"/>
        </a:p>
      </dgm:t>
    </dgm:pt>
    <dgm:pt modelId="{08FB11DC-E7E1-41E6-96F5-73FEA7DA65D4}" type="parTrans" cxnId="{963AFEF3-7834-473C-B472-4FCAE78EBDCF}">
      <dgm:prSet/>
      <dgm:spPr/>
      <dgm:t>
        <a:bodyPr/>
        <a:lstStyle/>
        <a:p>
          <a:endParaRPr lang="el-GR"/>
        </a:p>
      </dgm:t>
    </dgm:pt>
    <dgm:pt modelId="{A1BC6525-D150-47BD-979E-039C543EF4CD}" type="sibTrans" cxnId="{963AFEF3-7834-473C-B472-4FCAE78EBDCF}">
      <dgm:prSet/>
      <dgm:spPr/>
      <dgm:t>
        <a:bodyPr/>
        <a:lstStyle/>
        <a:p>
          <a:endParaRPr lang="el-GR"/>
        </a:p>
      </dgm:t>
    </dgm:pt>
    <dgm:pt modelId="{80BF65DD-69D5-41E6-B80E-A50909EAEF07}" type="pres">
      <dgm:prSet presAssocID="{97915E06-4F4C-416D-B2D1-EE46E52861AC}" presName="root" presStyleCnt="0">
        <dgm:presLayoutVars>
          <dgm:dir/>
          <dgm:resizeHandles val="exact"/>
        </dgm:presLayoutVars>
      </dgm:prSet>
      <dgm:spPr/>
    </dgm:pt>
    <dgm:pt modelId="{F190270B-204A-4CAC-A78D-9882C8532D29}" type="pres">
      <dgm:prSet presAssocID="{E98A4A11-F4DB-41BC-8F62-4C97409F0B95}" presName="compNode" presStyleCnt="0"/>
      <dgm:spPr/>
    </dgm:pt>
    <dgm:pt modelId="{BB987601-ED28-4E53-B57F-180F09ED78D6}" type="pres">
      <dgm:prSet presAssocID="{E98A4A11-F4DB-41BC-8F62-4C97409F0B95}" presName="iconRect" presStyleLbl="node1" presStyleIdx="0" presStyleCnt="5" custLinFactX="100000" custLinFactNeighborX="148905" custLinFactNeighborY="114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0C0DC9B-1D56-4668-91BE-FF569CEF4B9E}" type="pres">
      <dgm:prSet presAssocID="{E98A4A11-F4DB-41BC-8F62-4C97409F0B95}" presName="spaceRect" presStyleCnt="0"/>
      <dgm:spPr/>
    </dgm:pt>
    <dgm:pt modelId="{B3A045E3-C287-428B-8BC7-097AC61F5AFB}" type="pres">
      <dgm:prSet presAssocID="{E98A4A11-F4DB-41BC-8F62-4C97409F0B95}" presName="textRect" presStyleLbl="revTx" presStyleIdx="0" presStyleCnt="5">
        <dgm:presLayoutVars>
          <dgm:chMax val="1"/>
          <dgm:chPref val="1"/>
        </dgm:presLayoutVars>
      </dgm:prSet>
      <dgm:spPr/>
    </dgm:pt>
    <dgm:pt modelId="{9F4D01DD-2C4C-4F86-9BB8-347B0458BEF7}" type="pres">
      <dgm:prSet presAssocID="{116FA5F3-2274-4C30-81A6-3A6CFEF39810}" presName="sibTrans" presStyleCnt="0"/>
      <dgm:spPr/>
    </dgm:pt>
    <dgm:pt modelId="{AEDDB3C0-6EE0-45E7-B202-23273C69A1B1}" type="pres">
      <dgm:prSet presAssocID="{182764E2-4569-41B2-B0F5-183FC62D3F5D}" presName="compNode" presStyleCnt="0"/>
      <dgm:spPr/>
    </dgm:pt>
    <dgm:pt modelId="{4B3C418E-3052-4BA1-A681-C5908120B8BA}" type="pres">
      <dgm:prSet presAssocID="{182764E2-4569-41B2-B0F5-183FC62D3F5D}" presName="iconRect" presStyleLbl="node1" presStyleIdx="1" presStyleCnt="5" custLinFactX="100000" custLinFactNeighborX="149940" custLinFactNeighborY="38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A057ADE-5842-4ED0-B162-E5372EE34797}" type="pres">
      <dgm:prSet presAssocID="{182764E2-4569-41B2-B0F5-183FC62D3F5D}" presName="spaceRect" presStyleCnt="0"/>
      <dgm:spPr/>
    </dgm:pt>
    <dgm:pt modelId="{8F9E2179-3F29-4F62-9BE7-9E791DD5EBA2}" type="pres">
      <dgm:prSet presAssocID="{182764E2-4569-41B2-B0F5-183FC62D3F5D}" presName="textRect" presStyleLbl="revTx" presStyleIdx="1" presStyleCnt="5">
        <dgm:presLayoutVars>
          <dgm:chMax val="1"/>
          <dgm:chPref val="1"/>
        </dgm:presLayoutVars>
      </dgm:prSet>
      <dgm:spPr/>
    </dgm:pt>
    <dgm:pt modelId="{5C2C4224-41DC-4558-8E09-40A84AEB0C77}" type="pres">
      <dgm:prSet presAssocID="{A1BC6525-D150-47BD-979E-039C543EF4CD}" presName="sibTrans" presStyleCnt="0"/>
      <dgm:spPr/>
    </dgm:pt>
    <dgm:pt modelId="{003DDBFD-E67E-444F-901F-7F7B7AF6744F}" type="pres">
      <dgm:prSet presAssocID="{B182F53D-64AE-422C-AE8B-9C05A4D21DB4}" presName="compNode" presStyleCnt="0"/>
      <dgm:spPr/>
    </dgm:pt>
    <dgm:pt modelId="{FEE4C5F7-CA76-4E5D-BC58-B918834E0E29}" type="pres">
      <dgm:prSet presAssocID="{B182F53D-64AE-422C-AE8B-9C05A4D21DB4}" presName="iconRect" presStyleLbl="node1" presStyleIdx="2" presStyleCnt="5" custLinFactX="-274428" custLinFactNeighborX="-300000" custLinFactNeighborY="114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72F70C5-24AD-4B08-ACA1-CC789C8A90FB}" type="pres">
      <dgm:prSet presAssocID="{B182F53D-64AE-422C-AE8B-9C05A4D21DB4}" presName="spaceRect" presStyleCnt="0"/>
      <dgm:spPr/>
    </dgm:pt>
    <dgm:pt modelId="{C00C2309-5C43-404B-A797-CB2D39CB7DA9}" type="pres">
      <dgm:prSet presAssocID="{B182F53D-64AE-422C-AE8B-9C05A4D21DB4}" presName="textRect" presStyleLbl="revTx" presStyleIdx="2" presStyleCnt="5" custScaleX="133550">
        <dgm:presLayoutVars>
          <dgm:chMax val="1"/>
          <dgm:chPref val="1"/>
        </dgm:presLayoutVars>
      </dgm:prSet>
      <dgm:spPr/>
    </dgm:pt>
    <dgm:pt modelId="{8F92A047-F791-44CC-8BC8-D9E2AE1AE74C}" type="pres">
      <dgm:prSet presAssocID="{C22CA7AF-EC0E-4E33-9141-DE34805A1497}" presName="sibTrans" presStyleCnt="0"/>
      <dgm:spPr/>
    </dgm:pt>
    <dgm:pt modelId="{547C393F-9A86-444B-9124-6ADD6E94BCA0}" type="pres">
      <dgm:prSet presAssocID="{97CCDD1D-4F0F-4987-81E0-EFFD7580382F}" presName="compNode" presStyleCnt="0"/>
      <dgm:spPr/>
    </dgm:pt>
    <dgm:pt modelId="{2CF612B1-EF1E-4F1C-96B0-D7CAB3ADEAE8}" type="pres">
      <dgm:prSet presAssocID="{97CCDD1D-4F0F-4987-81E0-EFFD7580382F}" presName="iconRect" presStyleLbl="node1" presStyleIdx="3" presStyleCnt="5" custLinFactNeighborX="3800" custLinFactNeighborY="171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llustrator with solid fill"/>
        </a:ext>
      </dgm:extLst>
    </dgm:pt>
    <dgm:pt modelId="{49A05BF2-3153-412D-9965-2B0AF5B9EC6E}" type="pres">
      <dgm:prSet presAssocID="{97CCDD1D-4F0F-4987-81E0-EFFD7580382F}" presName="spaceRect" presStyleCnt="0"/>
      <dgm:spPr/>
    </dgm:pt>
    <dgm:pt modelId="{1D6F7B9B-10DF-48D1-81A1-07B8BD68F988}" type="pres">
      <dgm:prSet presAssocID="{97CCDD1D-4F0F-4987-81E0-EFFD7580382F}" presName="textRect" presStyleLbl="revTx" presStyleIdx="3" presStyleCnt="5" custScaleX="129314">
        <dgm:presLayoutVars>
          <dgm:chMax val="1"/>
          <dgm:chPref val="1"/>
        </dgm:presLayoutVars>
      </dgm:prSet>
      <dgm:spPr/>
    </dgm:pt>
    <dgm:pt modelId="{74AA1FFC-26F3-4C9F-9673-DF4AB7CF04D6}" type="pres">
      <dgm:prSet presAssocID="{D8ACF7DE-F9F3-4237-BFA2-B3459DF7EF13}" presName="sibTrans" presStyleCnt="0"/>
      <dgm:spPr/>
    </dgm:pt>
    <dgm:pt modelId="{98B5145C-2D54-4439-B37A-122F19CD264F}" type="pres">
      <dgm:prSet presAssocID="{D07C9C53-0191-4133-BC1F-1528D9C0C330}" presName="compNode" presStyleCnt="0"/>
      <dgm:spPr/>
    </dgm:pt>
    <dgm:pt modelId="{82AB91C5-6148-4FAE-8985-13E5B079E767}" type="pres">
      <dgm:prSet presAssocID="{D07C9C53-0191-4133-BC1F-1528D9C0C330}" presName="iconRect" presStyleLbl="node1" presStyleIdx="4" presStyleCnt="5" custLinFactNeighborX="-2844" custLinFactNeighborY="-486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C0A96C07-2320-49D4-B6CE-408533965412}" type="pres">
      <dgm:prSet presAssocID="{D07C9C53-0191-4133-BC1F-1528D9C0C330}" presName="spaceRect" presStyleCnt="0"/>
      <dgm:spPr/>
    </dgm:pt>
    <dgm:pt modelId="{F85DB3F8-E072-4605-A5E7-13BEFF7A96D6}" type="pres">
      <dgm:prSet presAssocID="{D07C9C53-0191-4133-BC1F-1528D9C0C33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71BA104-211A-4E63-AD05-F9B8680618AD}" type="presOf" srcId="{97CCDD1D-4F0F-4987-81E0-EFFD7580382F}" destId="{1D6F7B9B-10DF-48D1-81A1-07B8BD68F988}" srcOrd="0" destOrd="0" presId="urn:microsoft.com/office/officeart/2018/2/layout/IconLabelList"/>
    <dgm:cxn modelId="{AAA3D015-E188-4677-ADDB-EDF3B768B3B2}" type="presOf" srcId="{E98A4A11-F4DB-41BC-8F62-4C97409F0B95}" destId="{B3A045E3-C287-428B-8BC7-097AC61F5AFB}" srcOrd="0" destOrd="0" presId="urn:microsoft.com/office/officeart/2018/2/layout/IconLabelList"/>
    <dgm:cxn modelId="{16C65425-5B75-47C3-B0A5-A4FDE25271FE}" type="presOf" srcId="{182764E2-4569-41B2-B0F5-183FC62D3F5D}" destId="{8F9E2179-3F29-4F62-9BE7-9E791DD5EBA2}" srcOrd="0" destOrd="0" presId="urn:microsoft.com/office/officeart/2018/2/layout/IconLabelList"/>
    <dgm:cxn modelId="{E9246E5D-2EB5-4C92-ADBF-E414A4BA2824}" srcId="{97915E06-4F4C-416D-B2D1-EE46E52861AC}" destId="{E98A4A11-F4DB-41BC-8F62-4C97409F0B95}" srcOrd="0" destOrd="0" parTransId="{FC89A66E-8DD3-4E23-A0C0-E4FED7CF3258}" sibTransId="{116FA5F3-2274-4C30-81A6-3A6CFEF39810}"/>
    <dgm:cxn modelId="{ECEB908B-6AEF-4A6B-9517-27941AD6974D}" type="presOf" srcId="{B182F53D-64AE-422C-AE8B-9C05A4D21DB4}" destId="{C00C2309-5C43-404B-A797-CB2D39CB7DA9}" srcOrd="0" destOrd="0" presId="urn:microsoft.com/office/officeart/2018/2/layout/IconLabelList"/>
    <dgm:cxn modelId="{E263A5A6-2DF8-47FA-9829-EBDEF7D880CD}" type="presOf" srcId="{97915E06-4F4C-416D-B2D1-EE46E52861AC}" destId="{80BF65DD-69D5-41E6-B80E-A50909EAEF07}" srcOrd="0" destOrd="0" presId="urn:microsoft.com/office/officeart/2018/2/layout/IconLabelList"/>
    <dgm:cxn modelId="{685E8AAB-C9A9-446D-97BA-0ECAF8918C2A}" srcId="{97915E06-4F4C-416D-B2D1-EE46E52861AC}" destId="{B182F53D-64AE-422C-AE8B-9C05A4D21DB4}" srcOrd="2" destOrd="0" parTransId="{D2562227-135C-41D4-BBD0-F92424A9EBF7}" sibTransId="{C22CA7AF-EC0E-4E33-9141-DE34805A1497}"/>
    <dgm:cxn modelId="{CEEF20D3-B673-4B8D-9BCE-61E7DA284804}" srcId="{97915E06-4F4C-416D-B2D1-EE46E52861AC}" destId="{D07C9C53-0191-4133-BC1F-1528D9C0C330}" srcOrd="4" destOrd="0" parTransId="{902D5EEE-BA31-4218-8578-3B909B3CB4F5}" sibTransId="{53783F48-0FE0-46F5-9435-28C20E626296}"/>
    <dgm:cxn modelId="{D9D0A0DB-FA8E-4C3C-8750-F4AFAD203188}" srcId="{97915E06-4F4C-416D-B2D1-EE46E52861AC}" destId="{97CCDD1D-4F0F-4987-81E0-EFFD7580382F}" srcOrd="3" destOrd="0" parTransId="{CFC14FDB-C0D6-4C2C-825A-4538A48DD626}" sibTransId="{D8ACF7DE-F9F3-4237-BFA2-B3459DF7EF13}"/>
    <dgm:cxn modelId="{963AFEF3-7834-473C-B472-4FCAE78EBDCF}" srcId="{97915E06-4F4C-416D-B2D1-EE46E52861AC}" destId="{182764E2-4569-41B2-B0F5-183FC62D3F5D}" srcOrd="1" destOrd="0" parTransId="{08FB11DC-E7E1-41E6-96F5-73FEA7DA65D4}" sibTransId="{A1BC6525-D150-47BD-979E-039C543EF4CD}"/>
    <dgm:cxn modelId="{D8E785F4-281F-4794-BBC3-AF01FE829F11}" type="presOf" srcId="{D07C9C53-0191-4133-BC1F-1528D9C0C330}" destId="{F85DB3F8-E072-4605-A5E7-13BEFF7A96D6}" srcOrd="0" destOrd="0" presId="urn:microsoft.com/office/officeart/2018/2/layout/IconLabelList"/>
    <dgm:cxn modelId="{F00744D5-CEBB-49E7-9D87-8333F4D3BDE9}" type="presParOf" srcId="{80BF65DD-69D5-41E6-B80E-A50909EAEF07}" destId="{F190270B-204A-4CAC-A78D-9882C8532D29}" srcOrd="0" destOrd="0" presId="urn:microsoft.com/office/officeart/2018/2/layout/IconLabelList"/>
    <dgm:cxn modelId="{277CBFC1-D8A3-4C32-9431-52EE04DBEDB7}" type="presParOf" srcId="{F190270B-204A-4CAC-A78D-9882C8532D29}" destId="{BB987601-ED28-4E53-B57F-180F09ED78D6}" srcOrd="0" destOrd="0" presId="urn:microsoft.com/office/officeart/2018/2/layout/IconLabelList"/>
    <dgm:cxn modelId="{CA2E4EFB-D05C-48E4-AC78-742FBC3FDFC0}" type="presParOf" srcId="{F190270B-204A-4CAC-A78D-9882C8532D29}" destId="{10C0DC9B-1D56-4668-91BE-FF569CEF4B9E}" srcOrd="1" destOrd="0" presId="urn:microsoft.com/office/officeart/2018/2/layout/IconLabelList"/>
    <dgm:cxn modelId="{264459A3-1557-4511-9659-EFBFAE66BEBD}" type="presParOf" srcId="{F190270B-204A-4CAC-A78D-9882C8532D29}" destId="{B3A045E3-C287-428B-8BC7-097AC61F5AFB}" srcOrd="2" destOrd="0" presId="urn:microsoft.com/office/officeart/2018/2/layout/IconLabelList"/>
    <dgm:cxn modelId="{4AB9B972-CE22-4E94-8D98-C2B2008B670C}" type="presParOf" srcId="{80BF65DD-69D5-41E6-B80E-A50909EAEF07}" destId="{9F4D01DD-2C4C-4F86-9BB8-347B0458BEF7}" srcOrd="1" destOrd="0" presId="urn:microsoft.com/office/officeart/2018/2/layout/IconLabelList"/>
    <dgm:cxn modelId="{77331B01-1B78-43B2-A62C-4748A545DC1C}" type="presParOf" srcId="{80BF65DD-69D5-41E6-B80E-A50909EAEF07}" destId="{AEDDB3C0-6EE0-45E7-B202-23273C69A1B1}" srcOrd="2" destOrd="0" presId="urn:microsoft.com/office/officeart/2018/2/layout/IconLabelList"/>
    <dgm:cxn modelId="{091493A9-9AE5-4F02-BCB4-D997A4268C90}" type="presParOf" srcId="{AEDDB3C0-6EE0-45E7-B202-23273C69A1B1}" destId="{4B3C418E-3052-4BA1-A681-C5908120B8BA}" srcOrd="0" destOrd="0" presId="urn:microsoft.com/office/officeart/2018/2/layout/IconLabelList"/>
    <dgm:cxn modelId="{EB03244C-58B1-4762-AC3F-9DD4B59A7F29}" type="presParOf" srcId="{AEDDB3C0-6EE0-45E7-B202-23273C69A1B1}" destId="{6A057ADE-5842-4ED0-B162-E5372EE34797}" srcOrd="1" destOrd="0" presId="urn:microsoft.com/office/officeart/2018/2/layout/IconLabelList"/>
    <dgm:cxn modelId="{BD7EC1EE-E071-451E-97C8-586E936A9DF4}" type="presParOf" srcId="{AEDDB3C0-6EE0-45E7-B202-23273C69A1B1}" destId="{8F9E2179-3F29-4F62-9BE7-9E791DD5EBA2}" srcOrd="2" destOrd="0" presId="urn:microsoft.com/office/officeart/2018/2/layout/IconLabelList"/>
    <dgm:cxn modelId="{47C0BF56-A396-45A5-A2F0-1A5EBDCCEEB4}" type="presParOf" srcId="{80BF65DD-69D5-41E6-B80E-A50909EAEF07}" destId="{5C2C4224-41DC-4558-8E09-40A84AEB0C77}" srcOrd="3" destOrd="0" presId="urn:microsoft.com/office/officeart/2018/2/layout/IconLabelList"/>
    <dgm:cxn modelId="{42B8D358-24BF-49D9-B6CC-429C55821175}" type="presParOf" srcId="{80BF65DD-69D5-41E6-B80E-A50909EAEF07}" destId="{003DDBFD-E67E-444F-901F-7F7B7AF6744F}" srcOrd="4" destOrd="0" presId="urn:microsoft.com/office/officeart/2018/2/layout/IconLabelList"/>
    <dgm:cxn modelId="{4893555B-DB23-4181-9ACF-9DDA22345939}" type="presParOf" srcId="{003DDBFD-E67E-444F-901F-7F7B7AF6744F}" destId="{FEE4C5F7-CA76-4E5D-BC58-B918834E0E29}" srcOrd="0" destOrd="0" presId="urn:microsoft.com/office/officeart/2018/2/layout/IconLabelList"/>
    <dgm:cxn modelId="{D6A22FB4-5CF0-4242-BFD1-B42CBD8F096F}" type="presParOf" srcId="{003DDBFD-E67E-444F-901F-7F7B7AF6744F}" destId="{672F70C5-24AD-4B08-ACA1-CC789C8A90FB}" srcOrd="1" destOrd="0" presId="urn:microsoft.com/office/officeart/2018/2/layout/IconLabelList"/>
    <dgm:cxn modelId="{BDD01FC8-BEC0-4D6A-A020-94BE84297BAA}" type="presParOf" srcId="{003DDBFD-E67E-444F-901F-7F7B7AF6744F}" destId="{C00C2309-5C43-404B-A797-CB2D39CB7DA9}" srcOrd="2" destOrd="0" presId="urn:microsoft.com/office/officeart/2018/2/layout/IconLabelList"/>
    <dgm:cxn modelId="{77DF0718-5E04-45C1-959B-EB1F7F6AB25D}" type="presParOf" srcId="{80BF65DD-69D5-41E6-B80E-A50909EAEF07}" destId="{8F92A047-F791-44CC-8BC8-D9E2AE1AE74C}" srcOrd="5" destOrd="0" presId="urn:microsoft.com/office/officeart/2018/2/layout/IconLabelList"/>
    <dgm:cxn modelId="{13515529-F96E-41A8-AF54-46D56FB3B87E}" type="presParOf" srcId="{80BF65DD-69D5-41E6-B80E-A50909EAEF07}" destId="{547C393F-9A86-444B-9124-6ADD6E94BCA0}" srcOrd="6" destOrd="0" presId="urn:microsoft.com/office/officeart/2018/2/layout/IconLabelList"/>
    <dgm:cxn modelId="{B29B0AE9-DD43-4103-AF6F-C68F96410BF6}" type="presParOf" srcId="{547C393F-9A86-444B-9124-6ADD6E94BCA0}" destId="{2CF612B1-EF1E-4F1C-96B0-D7CAB3ADEAE8}" srcOrd="0" destOrd="0" presId="urn:microsoft.com/office/officeart/2018/2/layout/IconLabelList"/>
    <dgm:cxn modelId="{315B8AB0-4836-4DD9-9EAC-61929A415CE6}" type="presParOf" srcId="{547C393F-9A86-444B-9124-6ADD6E94BCA0}" destId="{49A05BF2-3153-412D-9965-2B0AF5B9EC6E}" srcOrd="1" destOrd="0" presId="urn:microsoft.com/office/officeart/2018/2/layout/IconLabelList"/>
    <dgm:cxn modelId="{E232C755-2775-453E-97D2-F22A11A9BBCF}" type="presParOf" srcId="{547C393F-9A86-444B-9124-6ADD6E94BCA0}" destId="{1D6F7B9B-10DF-48D1-81A1-07B8BD68F988}" srcOrd="2" destOrd="0" presId="urn:microsoft.com/office/officeart/2018/2/layout/IconLabelList"/>
    <dgm:cxn modelId="{328D5D12-2CED-4674-B0E3-2183A66F9A0C}" type="presParOf" srcId="{80BF65DD-69D5-41E6-B80E-A50909EAEF07}" destId="{74AA1FFC-26F3-4C9F-9673-DF4AB7CF04D6}" srcOrd="7" destOrd="0" presId="urn:microsoft.com/office/officeart/2018/2/layout/IconLabelList"/>
    <dgm:cxn modelId="{CE8EECEA-A2D5-4677-9B0A-E97B42FFC765}" type="presParOf" srcId="{80BF65DD-69D5-41E6-B80E-A50909EAEF07}" destId="{98B5145C-2D54-4439-B37A-122F19CD264F}" srcOrd="8" destOrd="0" presId="urn:microsoft.com/office/officeart/2018/2/layout/IconLabelList"/>
    <dgm:cxn modelId="{E5E21399-2A5B-4D43-A9B4-5AA343838622}" type="presParOf" srcId="{98B5145C-2D54-4439-B37A-122F19CD264F}" destId="{82AB91C5-6148-4FAE-8985-13E5B079E767}" srcOrd="0" destOrd="0" presId="urn:microsoft.com/office/officeart/2018/2/layout/IconLabelList"/>
    <dgm:cxn modelId="{3B9F0D5B-7222-4A39-AE5F-7E49F1818631}" type="presParOf" srcId="{98B5145C-2D54-4439-B37A-122F19CD264F}" destId="{C0A96C07-2320-49D4-B6CE-408533965412}" srcOrd="1" destOrd="0" presId="urn:microsoft.com/office/officeart/2018/2/layout/IconLabelList"/>
    <dgm:cxn modelId="{B53B9AD0-D8D0-4DBF-973B-88AF79B61873}" type="presParOf" srcId="{98B5145C-2D54-4439-B37A-122F19CD264F}" destId="{F85DB3F8-E072-4605-A5E7-13BEFF7A96D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C5C0D-DB7D-4B3F-9AB4-AB737A42AD4B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476991DB-BDA6-4261-9259-88CFD770D0F0}">
      <dgm:prSet phldrT="[Text]"/>
      <dgm:spPr/>
      <dgm:t>
        <a:bodyPr/>
        <a:lstStyle/>
        <a:p>
          <a:r>
            <a:rPr lang="en-US" dirty="0"/>
            <a:t>Origin</a:t>
          </a:r>
          <a:endParaRPr lang="el-GR" dirty="0"/>
        </a:p>
      </dgm:t>
    </dgm:pt>
    <dgm:pt modelId="{5388BF78-24B3-421E-94D8-7948B9321846}" type="parTrans" cxnId="{8485EBB1-4197-4F1E-A01C-8AD95095DFB8}">
      <dgm:prSet/>
      <dgm:spPr/>
      <dgm:t>
        <a:bodyPr/>
        <a:lstStyle/>
        <a:p>
          <a:endParaRPr lang="el-GR"/>
        </a:p>
      </dgm:t>
    </dgm:pt>
    <dgm:pt modelId="{E82B2ECA-F790-440F-899E-3AA4C4BBE7EB}" type="sibTrans" cxnId="{8485EBB1-4197-4F1E-A01C-8AD95095DFB8}">
      <dgm:prSet/>
      <dgm:spPr/>
      <dgm:t>
        <a:bodyPr/>
        <a:lstStyle/>
        <a:p>
          <a:endParaRPr lang="el-GR"/>
        </a:p>
      </dgm:t>
    </dgm:pt>
    <dgm:pt modelId="{16500FC2-70A8-46CB-9C87-A6C08B773006}">
      <dgm:prSet phldrT="[Text]"/>
      <dgm:spPr/>
      <dgm:t>
        <a:bodyPr/>
        <a:lstStyle/>
        <a:p>
          <a:r>
            <a:rPr lang="en-US" dirty="0"/>
            <a:t>Cylinders</a:t>
          </a:r>
          <a:endParaRPr lang="el-GR" dirty="0"/>
        </a:p>
      </dgm:t>
    </dgm:pt>
    <dgm:pt modelId="{2E994408-870E-4DEE-8DCA-32D147CF656F}" type="parTrans" cxnId="{39378BD2-5BD0-4312-9A8F-75B99CE3488D}">
      <dgm:prSet/>
      <dgm:spPr/>
      <dgm:t>
        <a:bodyPr/>
        <a:lstStyle/>
        <a:p>
          <a:endParaRPr lang="el-GR"/>
        </a:p>
      </dgm:t>
    </dgm:pt>
    <dgm:pt modelId="{5CD378E2-310F-47E2-8AE7-0FB9CA278B62}" type="sibTrans" cxnId="{39378BD2-5BD0-4312-9A8F-75B99CE3488D}">
      <dgm:prSet/>
      <dgm:spPr/>
      <dgm:t>
        <a:bodyPr/>
        <a:lstStyle/>
        <a:p>
          <a:endParaRPr lang="el-GR"/>
        </a:p>
      </dgm:t>
    </dgm:pt>
    <dgm:pt modelId="{3D0BA930-4E51-46F0-8395-0160527351E6}">
      <dgm:prSet phldrT="[Text]"/>
      <dgm:spPr/>
      <dgm:t>
        <a:bodyPr/>
        <a:lstStyle/>
        <a:p>
          <a:r>
            <a:rPr lang="en-US" dirty="0"/>
            <a:t>Horsepower</a:t>
          </a:r>
        </a:p>
      </dgm:t>
    </dgm:pt>
    <dgm:pt modelId="{FAE1E503-15BF-44F6-A0C5-EF1B025F73C0}" type="parTrans" cxnId="{C85E365E-6852-4816-B55B-2385652F8146}">
      <dgm:prSet/>
      <dgm:spPr/>
      <dgm:t>
        <a:bodyPr/>
        <a:lstStyle/>
        <a:p>
          <a:endParaRPr lang="el-GR"/>
        </a:p>
      </dgm:t>
    </dgm:pt>
    <dgm:pt modelId="{24915FE9-A132-4A08-B924-E5FC11BF9FF1}" type="sibTrans" cxnId="{C85E365E-6852-4816-B55B-2385652F8146}">
      <dgm:prSet/>
      <dgm:spPr/>
      <dgm:t>
        <a:bodyPr/>
        <a:lstStyle/>
        <a:p>
          <a:endParaRPr lang="el-GR"/>
        </a:p>
      </dgm:t>
    </dgm:pt>
    <dgm:pt modelId="{0C1D33FE-C193-4241-9177-64A6F52BC18F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DAF9679F-C086-4A7F-9885-072B67BCA093}" type="parTrans" cxnId="{FDE6C418-F753-46B0-9515-30FF48762526}">
      <dgm:prSet/>
      <dgm:spPr/>
      <dgm:t>
        <a:bodyPr/>
        <a:lstStyle/>
        <a:p>
          <a:endParaRPr lang="el-GR"/>
        </a:p>
      </dgm:t>
    </dgm:pt>
    <dgm:pt modelId="{CF56A6EF-C350-47A5-A053-7D3917F30016}" type="sibTrans" cxnId="{FDE6C418-F753-46B0-9515-30FF48762526}">
      <dgm:prSet/>
      <dgm:spPr/>
      <dgm:t>
        <a:bodyPr/>
        <a:lstStyle/>
        <a:p>
          <a:endParaRPr lang="el-GR"/>
        </a:p>
      </dgm:t>
    </dgm:pt>
    <dgm:pt modelId="{5ECAA199-4195-46B7-9EAF-6FE3FA1B3F2D}">
      <dgm:prSet phldrT="[Text]"/>
      <dgm:spPr/>
      <dgm:t>
        <a:bodyPr/>
        <a:lstStyle/>
        <a:p>
          <a:r>
            <a:rPr lang="en-US" dirty="0"/>
            <a:t>Acceleration</a:t>
          </a:r>
        </a:p>
      </dgm:t>
    </dgm:pt>
    <dgm:pt modelId="{860A9283-1E91-47CC-9171-3BFD11C3300E}" type="parTrans" cxnId="{E864D253-F260-4896-8C07-8C9598776861}">
      <dgm:prSet/>
      <dgm:spPr/>
      <dgm:t>
        <a:bodyPr/>
        <a:lstStyle/>
        <a:p>
          <a:endParaRPr lang="el-GR"/>
        </a:p>
      </dgm:t>
    </dgm:pt>
    <dgm:pt modelId="{5EDCD6AA-9566-4129-9CF6-D6D248574C8E}" type="sibTrans" cxnId="{E864D253-F260-4896-8C07-8C9598776861}">
      <dgm:prSet/>
      <dgm:spPr/>
      <dgm:t>
        <a:bodyPr/>
        <a:lstStyle/>
        <a:p>
          <a:endParaRPr lang="el-GR"/>
        </a:p>
      </dgm:t>
    </dgm:pt>
    <dgm:pt modelId="{BFCEB8F7-B574-4EC1-A117-A7D4DBE58B19}">
      <dgm:prSet phldrT="[Text]"/>
      <dgm:spPr/>
      <dgm:t>
        <a:bodyPr/>
        <a:lstStyle/>
        <a:p>
          <a:r>
            <a:rPr lang="en-US" dirty="0"/>
            <a:t>Model Year</a:t>
          </a:r>
        </a:p>
      </dgm:t>
    </dgm:pt>
    <dgm:pt modelId="{E311D576-3888-4A40-AE7A-DF28C9971587}" type="parTrans" cxnId="{366ACAD5-5C93-413E-8FD4-850677A8FA23}">
      <dgm:prSet/>
      <dgm:spPr/>
      <dgm:t>
        <a:bodyPr/>
        <a:lstStyle/>
        <a:p>
          <a:endParaRPr lang="el-GR"/>
        </a:p>
      </dgm:t>
    </dgm:pt>
    <dgm:pt modelId="{76DF24CB-0295-40AF-AE73-DE8A08C473C2}" type="sibTrans" cxnId="{366ACAD5-5C93-413E-8FD4-850677A8FA23}">
      <dgm:prSet/>
      <dgm:spPr/>
      <dgm:t>
        <a:bodyPr/>
        <a:lstStyle/>
        <a:p>
          <a:endParaRPr lang="el-GR"/>
        </a:p>
      </dgm:t>
    </dgm:pt>
    <dgm:pt modelId="{C1DB6A86-F025-4BB1-8B20-0ED7BCFF31F5}">
      <dgm:prSet phldrT="[Text]"/>
      <dgm:spPr/>
      <dgm:t>
        <a:bodyPr/>
        <a:lstStyle/>
        <a:p>
          <a:r>
            <a:rPr lang="en-US" dirty="0"/>
            <a:t>Car Name</a:t>
          </a:r>
        </a:p>
      </dgm:t>
    </dgm:pt>
    <dgm:pt modelId="{B1391A56-0022-408B-B31F-599C8209919E}" type="parTrans" cxnId="{B9C07C84-3D08-4311-99E3-8019B8A44336}">
      <dgm:prSet/>
      <dgm:spPr/>
      <dgm:t>
        <a:bodyPr/>
        <a:lstStyle/>
        <a:p>
          <a:endParaRPr lang="el-GR"/>
        </a:p>
      </dgm:t>
    </dgm:pt>
    <dgm:pt modelId="{42CC45FC-25C4-4311-8AF6-F138B2B58777}" type="sibTrans" cxnId="{B9C07C84-3D08-4311-99E3-8019B8A44336}">
      <dgm:prSet/>
      <dgm:spPr/>
      <dgm:t>
        <a:bodyPr/>
        <a:lstStyle/>
        <a:p>
          <a:endParaRPr lang="el-GR"/>
        </a:p>
      </dgm:t>
    </dgm:pt>
    <dgm:pt modelId="{4AF9F2E0-A22E-4696-A5BA-B69A5F3CDFCE}">
      <dgm:prSet phldrT="[Text]" custT="1"/>
      <dgm:spPr/>
      <dgm:t>
        <a:bodyPr/>
        <a:lstStyle/>
        <a:p>
          <a:r>
            <a:rPr lang="en-US" sz="2400" dirty="0"/>
            <a:t>Three Geographical Areas (1,2,3)</a:t>
          </a:r>
          <a:endParaRPr lang="el-GR" sz="2400" dirty="0"/>
        </a:p>
      </dgm:t>
    </dgm:pt>
    <dgm:pt modelId="{61991678-5F7E-4C84-AF2F-C2DED2CAA0D7}" type="parTrans" cxnId="{37B523C1-F3E4-4806-8D4F-E4227E42C386}">
      <dgm:prSet/>
      <dgm:spPr/>
      <dgm:t>
        <a:bodyPr/>
        <a:lstStyle/>
        <a:p>
          <a:endParaRPr lang="el-GR"/>
        </a:p>
      </dgm:t>
    </dgm:pt>
    <dgm:pt modelId="{4F10DCC1-0397-4AFA-BD31-BA9E33CE28AE}" type="sibTrans" cxnId="{37B523C1-F3E4-4806-8D4F-E4227E42C386}">
      <dgm:prSet/>
      <dgm:spPr/>
      <dgm:t>
        <a:bodyPr/>
        <a:lstStyle/>
        <a:p>
          <a:endParaRPr lang="el-GR"/>
        </a:p>
      </dgm:t>
    </dgm:pt>
    <dgm:pt modelId="{0CDC7EF2-CAD8-42FE-A83B-30659195597B}">
      <dgm:prSet phldrT="[Text]" custT="1"/>
      <dgm:spPr/>
      <dgm:t>
        <a:bodyPr/>
        <a:lstStyle/>
        <a:p>
          <a:r>
            <a:rPr lang="en-US" sz="2400" dirty="0"/>
            <a:t>Discrete number: 3,4,5,6,8</a:t>
          </a:r>
          <a:endParaRPr lang="el-GR" sz="2400" dirty="0"/>
        </a:p>
      </dgm:t>
    </dgm:pt>
    <dgm:pt modelId="{C08D9283-9B59-4048-93CF-B626859AE151}" type="parTrans" cxnId="{C1AA6CFB-16A3-44B7-B4C3-3D3568C0873B}">
      <dgm:prSet/>
      <dgm:spPr/>
      <dgm:t>
        <a:bodyPr/>
        <a:lstStyle/>
        <a:p>
          <a:endParaRPr lang="el-GR"/>
        </a:p>
      </dgm:t>
    </dgm:pt>
    <dgm:pt modelId="{2ADC8CD6-BEE6-43FD-9AF4-4A8FBBFE00CF}" type="sibTrans" cxnId="{C1AA6CFB-16A3-44B7-B4C3-3D3568C0873B}">
      <dgm:prSet/>
      <dgm:spPr/>
      <dgm:t>
        <a:bodyPr/>
        <a:lstStyle/>
        <a:p>
          <a:endParaRPr lang="el-GR"/>
        </a:p>
      </dgm:t>
    </dgm:pt>
    <dgm:pt modelId="{8586E393-7A70-42B8-96A7-43C69B505F7E}">
      <dgm:prSet phldrT="[Text]" custT="1"/>
      <dgm:spPr/>
      <dgm:t>
        <a:bodyPr/>
        <a:lstStyle/>
        <a:p>
          <a:r>
            <a:rPr lang="en-US" sz="2400" dirty="0"/>
            <a:t>Continuous: 46-230 hp </a:t>
          </a:r>
        </a:p>
      </dgm:t>
    </dgm:pt>
    <dgm:pt modelId="{C0291616-21EC-407C-B5A8-E75626EB96DC}" type="parTrans" cxnId="{098263D9-E16E-4741-893A-35389D63C769}">
      <dgm:prSet/>
      <dgm:spPr/>
      <dgm:t>
        <a:bodyPr/>
        <a:lstStyle/>
        <a:p>
          <a:endParaRPr lang="el-GR"/>
        </a:p>
      </dgm:t>
    </dgm:pt>
    <dgm:pt modelId="{73392944-6610-4610-9498-D873604CAE55}" type="sibTrans" cxnId="{098263D9-E16E-4741-893A-35389D63C769}">
      <dgm:prSet/>
      <dgm:spPr/>
      <dgm:t>
        <a:bodyPr/>
        <a:lstStyle/>
        <a:p>
          <a:endParaRPr lang="el-GR"/>
        </a:p>
      </dgm:t>
    </dgm:pt>
    <dgm:pt modelId="{0EDEF625-BE5A-42A1-9020-35BEC26665EB}">
      <dgm:prSet phldrT="[Text]" custT="1"/>
      <dgm:spPr/>
      <dgm:t>
        <a:bodyPr/>
        <a:lstStyle/>
        <a:p>
          <a:r>
            <a:rPr lang="en-US" sz="2400" dirty="0"/>
            <a:t>Continuous: 1.6 – 5.2 tons</a:t>
          </a:r>
        </a:p>
      </dgm:t>
    </dgm:pt>
    <dgm:pt modelId="{A846E215-A97D-40FC-8E5D-BFA65E2D5D5C}" type="parTrans" cxnId="{A2986773-DF01-40DA-B357-70E1BDF70028}">
      <dgm:prSet/>
      <dgm:spPr/>
      <dgm:t>
        <a:bodyPr/>
        <a:lstStyle/>
        <a:p>
          <a:endParaRPr lang="el-GR"/>
        </a:p>
      </dgm:t>
    </dgm:pt>
    <dgm:pt modelId="{895F1CC6-7175-4449-83C8-B3E9A18E989F}" type="sibTrans" cxnId="{A2986773-DF01-40DA-B357-70E1BDF70028}">
      <dgm:prSet/>
      <dgm:spPr/>
      <dgm:t>
        <a:bodyPr/>
        <a:lstStyle/>
        <a:p>
          <a:endParaRPr lang="el-GR"/>
        </a:p>
      </dgm:t>
    </dgm:pt>
    <dgm:pt modelId="{67B9E3FB-9A12-4C8C-AC81-E9ED9CF28561}">
      <dgm:prSet phldrT="[Text]" custT="1"/>
      <dgm:spPr/>
      <dgm:t>
        <a:bodyPr/>
        <a:lstStyle/>
        <a:p>
          <a:r>
            <a:rPr lang="en-US" sz="2400" dirty="0"/>
            <a:t>Continuous: 8.0 – 24.8 sec</a:t>
          </a:r>
        </a:p>
      </dgm:t>
    </dgm:pt>
    <dgm:pt modelId="{D6056A73-80E0-49D7-A75C-62EF8C673F28}" type="parTrans" cxnId="{92C1C3CF-1466-45FD-AD6D-A5732C90D04B}">
      <dgm:prSet/>
      <dgm:spPr/>
      <dgm:t>
        <a:bodyPr/>
        <a:lstStyle/>
        <a:p>
          <a:endParaRPr lang="el-GR"/>
        </a:p>
      </dgm:t>
    </dgm:pt>
    <dgm:pt modelId="{6AB77DF3-A7A2-42EC-99C8-B1A8D8062F65}" type="sibTrans" cxnId="{92C1C3CF-1466-45FD-AD6D-A5732C90D04B}">
      <dgm:prSet/>
      <dgm:spPr/>
      <dgm:t>
        <a:bodyPr/>
        <a:lstStyle/>
        <a:p>
          <a:endParaRPr lang="el-GR"/>
        </a:p>
      </dgm:t>
    </dgm:pt>
    <dgm:pt modelId="{E7C72ADE-DEB7-473D-8388-D4AB463C35F1}">
      <dgm:prSet phldrT="[Text]" custT="1"/>
      <dgm:spPr/>
      <dgm:t>
        <a:bodyPr/>
        <a:lstStyle/>
        <a:p>
          <a:r>
            <a:rPr lang="en-US" sz="2400" dirty="0"/>
            <a:t>Discrete: 70-82</a:t>
          </a:r>
        </a:p>
      </dgm:t>
    </dgm:pt>
    <dgm:pt modelId="{AFFF7389-C16F-4831-8E21-D68A50F8026B}" type="parTrans" cxnId="{4B2783F4-9F68-495C-AA26-022F2CB58B38}">
      <dgm:prSet/>
      <dgm:spPr/>
      <dgm:t>
        <a:bodyPr/>
        <a:lstStyle/>
        <a:p>
          <a:endParaRPr lang="el-GR"/>
        </a:p>
      </dgm:t>
    </dgm:pt>
    <dgm:pt modelId="{0753C23F-FA25-452A-99D3-1964CDD951BE}" type="sibTrans" cxnId="{4B2783F4-9F68-495C-AA26-022F2CB58B38}">
      <dgm:prSet/>
      <dgm:spPr/>
      <dgm:t>
        <a:bodyPr/>
        <a:lstStyle/>
        <a:p>
          <a:endParaRPr lang="el-GR"/>
        </a:p>
      </dgm:t>
    </dgm:pt>
    <dgm:pt modelId="{81C1FBF6-79A0-4845-8948-432CA4C49EA5}">
      <dgm:prSet phldrT="[Text]" custT="1"/>
      <dgm:spPr/>
      <dgm:t>
        <a:bodyPr/>
        <a:lstStyle/>
        <a:p>
          <a:r>
            <a:rPr lang="en-US" sz="2400" dirty="0"/>
            <a:t>String: 406 Car Company plus Car Model</a:t>
          </a:r>
        </a:p>
      </dgm:t>
    </dgm:pt>
    <dgm:pt modelId="{731E91F2-6A52-4408-8404-A3F153F0935A}" type="parTrans" cxnId="{90D8A220-A416-4316-ADA6-992919C69FA2}">
      <dgm:prSet/>
      <dgm:spPr/>
      <dgm:t>
        <a:bodyPr/>
        <a:lstStyle/>
        <a:p>
          <a:endParaRPr lang="el-GR"/>
        </a:p>
      </dgm:t>
    </dgm:pt>
    <dgm:pt modelId="{4EA44378-09E2-4B26-BC47-EF1681EC5883}" type="sibTrans" cxnId="{90D8A220-A416-4316-ADA6-992919C69FA2}">
      <dgm:prSet/>
      <dgm:spPr/>
      <dgm:t>
        <a:bodyPr/>
        <a:lstStyle/>
        <a:p>
          <a:endParaRPr lang="el-GR"/>
        </a:p>
      </dgm:t>
    </dgm:pt>
    <dgm:pt modelId="{7A52EA69-69E7-42E1-98B9-8918A25581DE}">
      <dgm:prSet phldrT="[Text]" custT="1"/>
      <dgm:spPr/>
      <dgm:t>
        <a:bodyPr/>
        <a:lstStyle/>
        <a:p>
          <a:r>
            <a:rPr lang="en-US" sz="2400" dirty="0"/>
            <a:t>Displacements</a:t>
          </a:r>
          <a:endParaRPr lang="el-GR" sz="2400" dirty="0"/>
        </a:p>
      </dgm:t>
    </dgm:pt>
    <dgm:pt modelId="{372E9C38-8E62-4E65-A9AD-746ED07BA28B}" type="parTrans" cxnId="{02AD6BF7-48CF-4831-A7C6-574F56031D5A}">
      <dgm:prSet/>
      <dgm:spPr/>
      <dgm:t>
        <a:bodyPr/>
        <a:lstStyle/>
        <a:p>
          <a:endParaRPr lang="el-GR"/>
        </a:p>
      </dgm:t>
    </dgm:pt>
    <dgm:pt modelId="{65AF03E8-D98B-4444-AEC7-1E453ADDF38E}" type="sibTrans" cxnId="{02AD6BF7-48CF-4831-A7C6-574F56031D5A}">
      <dgm:prSet/>
      <dgm:spPr/>
      <dgm:t>
        <a:bodyPr/>
        <a:lstStyle/>
        <a:p>
          <a:endParaRPr lang="el-GR"/>
        </a:p>
      </dgm:t>
    </dgm:pt>
    <dgm:pt modelId="{073A7AE6-A979-4578-9947-D0BD4A566CA4}">
      <dgm:prSet phldrT="[Text]" custT="1"/>
      <dgm:spPr/>
      <dgm:t>
        <a:bodyPr/>
        <a:lstStyle/>
        <a:p>
          <a:r>
            <a:rPr lang="en-US" sz="2400" dirty="0"/>
            <a:t>Continuous: 68 – 455 ci</a:t>
          </a:r>
          <a:endParaRPr lang="el-GR" sz="2400" dirty="0"/>
        </a:p>
      </dgm:t>
    </dgm:pt>
    <dgm:pt modelId="{A7BFF2EC-2083-4991-8412-878F1842BADD}" type="parTrans" cxnId="{B3BE2C32-ABA3-46FC-B723-7231195EA591}">
      <dgm:prSet/>
      <dgm:spPr/>
      <dgm:t>
        <a:bodyPr/>
        <a:lstStyle/>
        <a:p>
          <a:endParaRPr lang="el-GR"/>
        </a:p>
      </dgm:t>
    </dgm:pt>
    <dgm:pt modelId="{2FC32C65-1019-4B51-9425-35D02C8D3363}" type="sibTrans" cxnId="{B3BE2C32-ABA3-46FC-B723-7231195EA591}">
      <dgm:prSet/>
      <dgm:spPr/>
      <dgm:t>
        <a:bodyPr/>
        <a:lstStyle/>
        <a:p>
          <a:endParaRPr lang="el-GR"/>
        </a:p>
      </dgm:t>
    </dgm:pt>
    <dgm:pt modelId="{A7EF908F-16FB-41C8-8683-D5D2FA2557FC}" type="pres">
      <dgm:prSet presAssocID="{4B6C5C0D-DB7D-4B3F-9AB4-AB737A42AD4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ABAB3F2-56D0-4B2C-BCD4-91027493A25E}" type="pres">
      <dgm:prSet presAssocID="{476991DB-BDA6-4261-9259-88CFD770D0F0}" presName="composite" presStyleCnt="0"/>
      <dgm:spPr/>
    </dgm:pt>
    <dgm:pt modelId="{094994F3-68A1-4234-84B5-A0BCA09656FA}" type="pres">
      <dgm:prSet presAssocID="{476991DB-BDA6-4261-9259-88CFD770D0F0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E1257AD5-86C3-4ADB-8EAE-EAF1B3BF793F}" type="pres">
      <dgm:prSet presAssocID="{476991DB-BDA6-4261-9259-88CFD770D0F0}" presName="Parent" presStyleLbl="alignNode1" presStyleIdx="0" presStyleCnt="8">
        <dgm:presLayoutVars>
          <dgm:chMax val="3"/>
          <dgm:chPref val="3"/>
          <dgm:bulletEnabled val="1"/>
        </dgm:presLayoutVars>
      </dgm:prSet>
      <dgm:spPr/>
    </dgm:pt>
    <dgm:pt modelId="{795E0E06-69E7-425E-BA97-6EB0795D839C}" type="pres">
      <dgm:prSet presAssocID="{476991DB-BDA6-4261-9259-88CFD770D0F0}" presName="Accent" presStyleLbl="parChTrans1D1" presStyleIdx="0" presStyleCnt="8"/>
      <dgm:spPr/>
    </dgm:pt>
    <dgm:pt modelId="{E696C648-A7C6-434C-AECE-CDE610E38E7B}" type="pres">
      <dgm:prSet presAssocID="{E82B2ECA-F790-440F-899E-3AA4C4BBE7EB}" presName="sibTrans" presStyleCnt="0"/>
      <dgm:spPr/>
    </dgm:pt>
    <dgm:pt modelId="{1DA57128-8C61-4C44-BC8C-3CEDC9399F88}" type="pres">
      <dgm:prSet presAssocID="{7A52EA69-69E7-42E1-98B9-8918A25581DE}" presName="composite" presStyleCnt="0"/>
      <dgm:spPr/>
    </dgm:pt>
    <dgm:pt modelId="{474AA99F-EEB9-42B7-A483-53ACE496F9EC}" type="pres">
      <dgm:prSet presAssocID="{7A52EA69-69E7-42E1-98B9-8918A25581DE}" presName="First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99B9B103-1039-40DF-B006-08C5359B6536}" type="pres">
      <dgm:prSet presAssocID="{7A52EA69-69E7-42E1-98B9-8918A25581DE}" presName="Parent" presStyleLbl="alignNode1" presStyleIdx="1" presStyleCnt="8">
        <dgm:presLayoutVars>
          <dgm:chMax val="3"/>
          <dgm:chPref val="3"/>
          <dgm:bulletEnabled val="1"/>
        </dgm:presLayoutVars>
      </dgm:prSet>
      <dgm:spPr/>
    </dgm:pt>
    <dgm:pt modelId="{949B5974-4160-47C1-8920-F4AE9FC2130E}" type="pres">
      <dgm:prSet presAssocID="{7A52EA69-69E7-42E1-98B9-8918A25581DE}" presName="Accent" presStyleLbl="parChTrans1D1" presStyleIdx="1" presStyleCnt="8"/>
      <dgm:spPr/>
    </dgm:pt>
    <dgm:pt modelId="{82AF49FF-4624-4E8A-ADE2-F919A979C31A}" type="pres">
      <dgm:prSet presAssocID="{65AF03E8-D98B-4444-AEC7-1E453ADDF38E}" presName="sibTrans" presStyleCnt="0"/>
      <dgm:spPr/>
    </dgm:pt>
    <dgm:pt modelId="{DB0B5BF9-6B8D-4B8A-A611-968F6E6EBE85}" type="pres">
      <dgm:prSet presAssocID="{16500FC2-70A8-46CB-9C87-A6C08B773006}" presName="composite" presStyleCnt="0"/>
      <dgm:spPr/>
    </dgm:pt>
    <dgm:pt modelId="{6274FAAA-8A8A-404C-972A-FB9E4CFD9CE1}" type="pres">
      <dgm:prSet presAssocID="{16500FC2-70A8-46CB-9C87-A6C08B773006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A892D66F-F2C3-4B61-BB47-C22DF8F4BB7C}" type="pres">
      <dgm:prSet presAssocID="{16500FC2-70A8-46CB-9C87-A6C08B773006}" presName="Parent" presStyleLbl="alignNode1" presStyleIdx="2" presStyleCnt="8">
        <dgm:presLayoutVars>
          <dgm:chMax val="3"/>
          <dgm:chPref val="3"/>
          <dgm:bulletEnabled val="1"/>
        </dgm:presLayoutVars>
      </dgm:prSet>
      <dgm:spPr/>
    </dgm:pt>
    <dgm:pt modelId="{D6FD7076-A4E7-494E-8397-987369240902}" type="pres">
      <dgm:prSet presAssocID="{16500FC2-70A8-46CB-9C87-A6C08B773006}" presName="Accent" presStyleLbl="parChTrans1D1" presStyleIdx="2" presStyleCnt="8"/>
      <dgm:spPr/>
    </dgm:pt>
    <dgm:pt modelId="{F8676AEE-86AF-471B-BC35-CA30AC18DAA5}" type="pres">
      <dgm:prSet presAssocID="{5CD378E2-310F-47E2-8AE7-0FB9CA278B62}" presName="sibTrans" presStyleCnt="0"/>
      <dgm:spPr/>
    </dgm:pt>
    <dgm:pt modelId="{545FCD2F-12E0-4055-961B-E6C00CB72552}" type="pres">
      <dgm:prSet presAssocID="{3D0BA930-4E51-46F0-8395-0160527351E6}" presName="composite" presStyleCnt="0"/>
      <dgm:spPr/>
    </dgm:pt>
    <dgm:pt modelId="{C989FC6B-9E7A-4E9E-B7E5-B3037CC78F47}" type="pres">
      <dgm:prSet presAssocID="{3D0BA930-4E51-46F0-8395-0160527351E6}" presName="First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9FEB14BE-73DC-4F18-86B4-31CB2FAA6CAF}" type="pres">
      <dgm:prSet presAssocID="{3D0BA930-4E51-46F0-8395-0160527351E6}" presName="Parent" presStyleLbl="alignNode1" presStyleIdx="3" presStyleCnt="8">
        <dgm:presLayoutVars>
          <dgm:chMax val="3"/>
          <dgm:chPref val="3"/>
          <dgm:bulletEnabled val="1"/>
        </dgm:presLayoutVars>
      </dgm:prSet>
      <dgm:spPr/>
    </dgm:pt>
    <dgm:pt modelId="{B656E07F-67B0-4CEF-B4D8-01317D858567}" type="pres">
      <dgm:prSet presAssocID="{3D0BA930-4E51-46F0-8395-0160527351E6}" presName="Accent" presStyleLbl="parChTrans1D1" presStyleIdx="3" presStyleCnt="8"/>
      <dgm:spPr/>
    </dgm:pt>
    <dgm:pt modelId="{7C5ACF64-53BB-47F8-848F-6B25C3845D7E}" type="pres">
      <dgm:prSet presAssocID="{24915FE9-A132-4A08-B924-E5FC11BF9FF1}" presName="sibTrans" presStyleCnt="0"/>
      <dgm:spPr/>
    </dgm:pt>
    <dgm:pt modelId="{EA3E53B9-B2DE-4482-A8E7-C7D920D46517}" type="pres">
      <dgm:prSet presAssocID="{0C1D33FE-C193-4241-9177-64A6F52BC18F}" presName="composite" presStyleCnt="0"/>
      <dgm:spPr/>
    </dgm:pt>
    <dgm:pt modelId="{721BC330-094D-4578-9723-0BB0375837D8}" type="pres">
      <dgm:prSet presAssocID="{0C1D33FE-C193-4241-9177-64A6F52BC18F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D8388DC0-A108-4D39-A26A-0B39500E6A79}" type="pres">
      <dgm:prSet presAssocID="{0C1D33FE-C193-4241-9177-64A6F52BC18F}" presName="Parent" presStyleLbl="alignNode1" presStyleIdx="4" presStyleCnt="8">
        <dgm:presLayoutVars>
          <dgm:chMax val="3"/>
          <dgm:chPref val="3"/>
          <dgm:bulletEnabled val="1"/>
        </dgm:presLayoutVars>
      </dgm:prSet>
      <dgm:spPr/>
    </dgm:pt>
    <dgm:pt modelId="{803ACBEC-D138-445B-90A5-AEFF6905DA69}" type="pres">
      <dgm:prSet presAssocID="{0C1D33FE-C193-4241-9177-64A6F52BC18F}" presName="Accent" presStyleLbl="parChTrans1D1" presStyleIdx="4" presStyleCnt="8"/>
      <dgm:spPr/>
    </dgm:pt>
    <dgm:pt modelId="{B6372518-D26D-4AE4-8FB5-499740A6D21C}" type="pres">
      <dgm:prSet presAssocID="{CF56A6EF-C350-47A5-A053-7D3917F30016}" presName="sibTrans" presStyleCnt="0"/>
      <dgm:spPr/>
    </dgm:pt>
    <dgm:pt modelId="{AD3452AE-9939-4FD2-8A50-F7006DFD46E4}" type="pres">
      <dgm:prSet presAssocID="{5ECAA199-4195-46B7-9EAF-6FE3FA1B3F2D}" presName="composite" presStyleCnt="0"/>
      <dgm:spPr/>
    </dgm:pt>
    <dgm:pt modelId="{98E6DD61-0C26-41D3-A8CF-9BC4C500F033}" type="pres">
      <dgm:prSet presAssocID="{5ECAA199-4195-46B7-9EAF-6FE3FA1B3F2D}" presName="First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929D1723-864D-4F19-BA8C-F2AA47453B6E}" type="pres">
      <dgm:prSet presAssocID="{5ECAA199-4195-46B7-9EAF-6FE3FA1B3F2D}" presName="Parent" presStyleLbl="alignNode1" presStyleIdx="5" presStyleCnt="8">
        <dgm:presLayoutVars>
          <dgm:chMax val="3"/>
          <dgm:chPref val="3"/>
          <dgm:bulletEnabled val="1"/>
        </dgm:presLayoutVars>
      </dgm:prSet>
      <dgm:spPr/>
    </dgm:pt>
    <dgm:pt modelId="{DD0473AC-0335-4770-832C-6B41B683792C}" type="pres">
      <dgm:prSet presAssocID="{5ECAA199-4195-46B7-9EAF-6FE3FA1B3F2D}" presName="Accent" presStyleLbl="parChTrans1D1" presStyleIdx="5" presStyleCnt="8"/>
      <dgm:spPr/>
    </dgm:pt>
    <dgm:pt modelId="{12F84469-3222-4D83-BC49-562F0179F4C9}" type="pres">
      <dgm:prSet presAssocID="{5EDCD6AA-9566-4129-9CF6-D6D248574C8E}" presName="sibTrans" presStyleCnt="0"/>
      <dgm:spPr/>
    </dgm:pt>
    <dgm:pt modelId="{E804F980-DF03-4C72-BC1F-2A018AD87822}" type="pres">
      <dgm:prSet presAssocID="{BFCEB8F7-B574-4EC1-A117-A7D4DBE58B19}" presName="composite" presStyleCnt="0"/>
      <dgm:spPr/>
    </dgm:pt>
    <dgm:pt modelId="{A1ADA0F2-03CB-4463-9000-4C7836BA5E20}" type="pres">
      <dgm:prSet presAssocID="{BFCEB8F7-B574-4EC1-A117-A7D4DBE58B19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FF5BADCC-E309-42FF-A40C-77D98053EC18}" type="pres">
      <dgm:prSet presAssocID="{BFCEB8F7-B574-4EC1-A117-A7D4DBE58B19}" presName="Parent" presStyleLbl="alignNode1" presStyleIdx="6" presStyleCnt="8">
        <dgm:presLayoutVars>
          <dgm:chMax val="3"/>
          <dgm:chPref val="3"/>
          <dgm:bulletEnabled val="1"/>
        </dgm:presLayoutVars>
      </dgm:prSet>
      <dgm:spPr/>
    </dgm:pt>
    <dgm:pt modelId="{DE53BB48-BF49-4DC2-92DB-C0F65539A3B3}" type="pres">
      <dgm:prSet presAssocID="{BFCEB8F7-B574-4EC1-A117-A7D4DBE58B19}" presName="Accent" presStyleLbl="parChTrans1D1" presStyleIdx="6" presStyleCnt="8"/>
      <dgm:spPr/>
    </dgm:pt>
    <dgm:pt modelId="{EEE7FD66-E03F-4C35-8161-D297AECC2E5D}" type="pres">
      <dgm:prSet presAssocID="{76DF24CB-0295-40AF-AE73-DE8A08C473C2}" presName="sibTrans" presStyleCnt="0"/>
      <dgm:spPr/>
    </dgm:pt>
    <dgm:pt modelId="{E5843D36-9642-4CDB-92ED-03F34898DF74}" type="pres">
      <dgm:prSet presAssocID="{C1DB6A86-F025-4BB1-8B20-0ED7BCFF31F5}" presName="composite" presStyleCnt="0"/>
      <dgm:spPr/>
    </dgm:pt>
    <dgm:pt modelId="{BF7B4047-57F7-4621-8DB1-FD6CCB41966D}" type="pres">
      <dgm:prSet presAssocID="{C1DB6A86-F025-4BB1-8B20-0ED7BCFF31F5}" presName="FirstChild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0E7D31DF-7BCD-4F40-9BE1-84E94E4AF1D2}" type="pres">
      <dgm:prSet presAssocID="{C1DB6A86-F025-4BB1-8B20-0ED7BCFF31F5}" presName="Parent" presStyleLbl="alignNode1" presStyleIdx="7" presStyleCnt="8">
        <dgm:presLayoutVars>
          <dgm:chMax val="3"/>
          <dgm:chPref val="3"/>
          <dgm:bulletEnabled val="1"/>
        </dgm:presLayoutVars>
      </dgm:prSet>
      <dgm:spPr/>
    </dgm:pt>
    <dgm:pt modelId="{2CD8DCFE-6463-4015-9143-D7E727E23FAA}" type="pres">
      <dgm:prSet presAssocID="{C1DB6A86-F025-4BB1-8B20-0ED7BCFF31F5}" presName="Accent" presStyleLbl="parChTrans1D1" presStyleIdx="7" presStyleCnt="8"/>
      <dgm:spPr/>
    </dgm:pt>
  </dgm:ptLst>
  <dgm:cxnLst>
    <dgm:cxn modelId="{3C48E703-17B0-4202-897E-C107908286EC}" type="presOf" srcId="{4B6C5C0D-DB7D-4B3F-9AB4-AB737A42AD4B}" destId="{A7EF908F-16FB-41C8-8683-D5D2FA2557FC}" srcOrd="0" destOrd="0" presId="urn:microsoft.com/office/officeart/2011/layout/TabList"/>
    <dgm:cxn modelId="{FDE6C418-F753-46B0-9515-30FF48762526}" srcId="{4B6C5C0D-DB7D-4B3F-9AB4-AB737A42AD4B}" destId="{0C1D33FE-C193-4241-9177-64A6F52BC18F}" srcOrd="4" destOrd="0" parTransId="{DAF9679F-C086-4A7F-9885-072B67BCA093}" sibTransId="{CF56A6EF-C350-47A5-A053-7D3917F30016}"/>
    <dgm:cxn modelId="{90D8A220-A416-4316-ADA6-992919C69FA2}" srcId="{C1DB6A86-F025-4BB1-8B20-0ED7BCFF31F5}" destId="{81C1FBF6-79A0-4845-8948-432CA4C49EA5}" srcOrd="0" destOrd="0" parTransId="{731E91F2-6A52-4408-8404-A3F153F0935A}" sibTransId="{4EA44378-09E2-4B26-BC47-EF1681EC5883}"/>
    <dgm:cxn modelId="{E3DD1124-0113-430C-9997-3BE640F10CB7}" type="presOf" srcId="{5ECAA199-4195-46B7-9EAF-6FE3FA1B3F2D}" destId="{929D1723-864D-4F19-BA8C-F2AA47453B6E}" srcOrd="0" destOrd="0" presId="urn:microsoft.com/office/officeart/2011/layout/TabList"/>
    <dgm:cxn modelId="{B3BE2C32-ABA3-46FC-B723-7231195EA591}" srcId="{7A52EA69-69E7-42E1-98B9-8918A25581DE}" destId="{073A7AE6-A979-4578-9947-D0BD4A566CA4}" srcOrd="0" destOrd="0" parTransId="{A7BFF2EC-2083-4991-8412-878F1842BADD}" sibTransId="{2FC32C65-1019-4B51-9425-35D02C8D3363}"/>
    <dgm:cxn modelId="{130B1A5C-CDEF-4D2C-87A1-A731AAF87472}" type="presOf" srcId="{8586E393-7A70-42B8-96A7-43C69B505F7E}" destId="{C989FC6B-9E7A-4E9E-B7E5-B3037CC78F47}" srcOrd="0" destOrd="0" presId="urn:microsoft.com/office/officeart/2011/layout/TabList"/>
    <dgm:cxn modelId="{C85E365E-6852-4816-B55B-2385652F8146}" srcId="{4B6C5C0D-DB7D-4B3F-9AB4-AB737A42AD4B}" destId="{3D0BA930-4E51-46F0-8395-0160527351E6}" srcOrd="3" destOrd="0" parTransId="{FAE1E503-15BF-44F6-A0C5-EF1B025F73C0}" sibTransId="{24915FE9-A132-4A08-B924-E5FC11BF9FF1}"/>
    <dgm:cxn modelId="{1D2F4663-5E54-412E-BDF0-8D223A3A8823}" type="presOf" srcId="{16500FC2-70A8-46CB-9C87-A6C08B773006}" destId="{A892D66F-F2C3-4B61-BB47-C22DF8F4BB7C}" srcOrd="0" destOrd="0" presId="urn:microsoft.com/office/officeart/2011/layout/TabList"/>
    <dgm:cxn modelId="{A2986773-DF01-40DA-B357-70E1BDF70028}" srcId="{0C1D33FE-C193-4241-9177-64A6F52BC18F}" destId="{0EDEF625-BE5A-42A1-9020-35BEC26665EB}" srcOrd="0" destOrd="0" parTransId="{A846E215-A97D-40FC-8E5D-BFA65E2D5D5C}" sibTransId="{895F1CC6-7175-4449-83C8-B3E9A18E989F}"/>
    <dgm:cxn modelId="{E864D253-F260-4896-8C07-8C9598776861}" srcId="{4B6C5C0D-DB7D-4B3F-9AB4-AB737A42AD4B}" destId="{5ECAA199-4195-46B7-9EAF-6FE3FA1B3F2D}" srcOrd="5" destOrd="0" parTransId="{860A9283-1E91-47CC-9171-3BFD11C3300E}" sibTransId="{5EDCD6AA-9566-4129-9CF6-D6D248574C8E}"/>
    <dgm:cxn modelId="{758D3D75-6B08-4E22-B704-979CBD04B783}" type="presOf" srcId="{0CDC7EF2-CAD8-42FE-A83B-30659195597B}" destId="{6274FAAA-8A8A-404C-972A-FB9E4CFD9CE1}" srcOrd="0" destOrd="0" presId="urn:microsoft.com/office/officeart/2011/layout/TabList"/>
    <dgm:cxn modelId="{E640095A-F193-4D23-9240-A2554696704B}" type="presOf" srcId="{0EDEF625-BE5A-42A1-9020-35BEC26665EB}" destId="{721BC330-094D-4578-9723-0BB0375837D8}" srcOrd="0" destOrd="0" presId="urn:microsoft.com/office/officeart/2011/layout/TabList"/>
    <dgm:cxn modelId="{62B8237D-E216-49DF-91E6-B951093495B9}" type="presOf" srcId="{476991DB-BDA6-4261-9259-88CFD770D0F0}" destId="{E1257AD5-86C3-4ADB-8EAE-EAF1B3BF793F}" srcOrd="0" destOrd="0" presId="urn:microsoft.com/office/officeart/2011/layout/TabList"/>
    <dgm:cxn modelId="{B9C07C84-3D08-4311-99E3-8019B8A44336}" srcId="{4B6C5C0D-DB7D-4B3F-9AB4-AB737A42AD4B}" destId="{C1DB6A86-F025-4BB1-8B20-0ED7BCFF31F5}" srcOrd="7" destOrd="0" parTransId="{B1391A56-0022-408B-B31F-599C8209919E}" sibTransId="{42CC45FC-25C4-4311-8AF6-F138B2B58777}"/>
    <dgm:cxn modelId="{60734E8F-F8AB-46DC-9E21-11B4253D6067}" type="presOf" srcId="{073A7AE6-A979-4578-9947-D0BD4A566CA4}" destId="{474AA99F-EEB9-42B7-A483-53ACE496F9EC}" srcOrd="0" destOrd="0" presId="urn:microsoft.com/office/officeart/2011/layout/TabList"/>
    <dgm:cxn modelId="{E2F7B595-9421-4C56-AEDE-839D7DB3C9EC}" type="presOf" srcId="{3D0BA930-4E51-46F0-8395-0160527351E6}" destId="{9FEB14BE-73DC-4F18-86B4-31CB2FAA6CAF}" srcOrd="0" destOrd="0" presId="urn:microsoft.com/office/officeart/2011/layout/TabList"/>
    <dgm:cxn modelId="{F453B49A-A9EB-4780-9B85-58BF4D037EE4}" type="presOf" srcId="{4AF9F2E0-A22E-4696-A5BA-B69A5F3CDFCE}" destId="{094994F3-68A1-4234-84B5-A0BCA09656FA}" srcOrd="0" destOrd="0" presId="urn:microsoft.com/office/officeart/2011/layout/TabList"/>
    <dgm:cxn modelId="{E3B70BA9-F9C8-4419-9202-5578F432B54C}" type="presOf" srcId="{0C1D33FE-C193-4241-9177-64A6F52BC18F}" destId="{D8388DC0-A108-4D39-A26A-0B39500E6A79}" srcOrd="0" destOrd="0" presId="urn:microsoft.com/office/officeart/2011/layout/TabList"/>
    <dgm:cxn modelId="{422417B0-BD65-49B4-BAF0-B7186954BD8B}" type="presOf" srcId="{7A52EA69-69E7-42E1-98B9-8918A25581DE}" destId="{99B9B103-1039-40DF-B006-08C5359B6536}" srcOrd="0" destOrd="0" presId="urn:microsoft.com/office/officeart/2011/layout/TabList"/>
    <dgm:cxn modelId="{8485EBB1-4197-4F1E-A01C-8AD95095DFB8}" srcId="{4B6C5C0D-DB7D-4B3F-9AB4-AB737A42AD4B}" destId="{476991DB-BDA6-4261-9259-88CFD770D0F0}" srcOrd="0" destOrd="0" parTransId="{5388BF78-24B3-421E-94D8-7948B9321846}" sibTransId="{E82B2ECA-F790-440F-899E-3AA4C4BBE7EB}"/>
    <dgm:cxn modelId="{CFFF68B3-E13A-4C9B-8437-C60F33E8159C}" type="presOf" srcId="{67B9E3FB-9A12-4C8C-AC81-E9ED9CF28561}" destId="{98E6DD61-0C26-41D3-A8CF-9BC4C500F033}" srcOrd="0" destOrd="0" presId="urn:microsoft.com/office/officeart/2011/layout/TabList"/>
    <dgm:cxn modelId="{A16C58B4-A070-4B7D-8009-1D71C89CE793}" type="presOf" srcId="{81C1FBF6-79A0-4845-8948-432CA4C49EA5}" destId="{BF7B4047-57F7-4621-8DB1-FD6CCB41966D}" srcOrd="0" destOrd="0" presId="urn:microsoft.com/office/officeart/2011/layout/TabList"/>
    <dgm:cxn modelId="{AEAC84B7-91FD-464F-B018-C4C610DC0A4D}" type="presOf" srcId="{C1DB6A86-F025-4BB1-8B20-0ED7BCFF31F5}" destId="{0E7D31DF-7BCD-4F40-9BE1-84E94E4AF1D2}" srcOrd="0" destOrd="0" presId="urn:microsoft.com/office/officeart/2011/layout/TabList"/>
    <dgm:cxn modelId="{D258C6BA-D7BF-41B0-94BB-F9C15A4928BA}" type="presOf" srcId="{BFCEB8F7-B574-4EC1-A117-A7D4DBE58B19}" destId="{FF5BADCC-E309-42FF-A40C-77D98053EC18}" srcOrd="0" destOrd="0" presId="urn:microsoft.com/office/officeart/2011/layout/TabList"/>
    <dgm:cxn modelId="{37B523C1-F3E4-4806-8D4F-E4227E42C386}" srcId="{476991DB-BDA6-4261-9259-88CFD770D0F0}" destId="{4AF9F2E0-A22E-4696-A5BA-B69A5F3CDFCE}" srcOrd="0" destOrd="0" parTransId="{61991678-5F7E-4C84-AF2F-C2DED2CAA0D7}" sibTransId="{4F10DCC1-0397-4AFA-BD31-BA9E33CE28AE}"/>
    <dgm:cxn modelId="{92C1C3CF-1466-45FD-AD6D-A5732C90D04B}" srcId="{5ECAA199-4195-46B7-9EAF-6FE3FA1B3F2D}" destId="{67B9E3FB-9A12-4C8C-AC81-E9ED9CF28561}" srcOrd="0" destOrd="0" parTransId="{D6056A73-80E0-49D7-A75C-62EF8C673F28}" sibTransId="{6AB77DF3-A7A2-42EC-99C8-B1A8D8062F65}"/>
    <dgm:cxn modelId="{39378BD2-5BD0-4312-9A8F-75B99CE3488D}" srcId="{4B6C5C0D-DB7D-4B3F-9AB4-AB737A42AD4B}" destId="{16500FC2-70A8-46CB-9C87-A6C08B773006}" srcOrd="2" destOrd="0" parTransId="{2E994408-870E-4DEE-8DCA-32D147CF656F}" sibTransId="{5CD378E2-310F-47E2-8AE7-0FB9CA278B62}"/>
    <dgm:cxn modelId="{366ACAD5-5C93-413E-8FD4-850677A8FA23}" srcId="{4B6C5C0D-DB7D-4B3F-9AB4-AB737A42AD4B}" destId="{BFCEB8F7-B574-4EC1-A117-A7D4DBE58B19}" srcOrd="6" destOrd="0" parTransId="{E311D576-3888-4A40-AE7A-DF28C9971587}" sibTransId="{76DF24CB-0295-40AF-AE73-DE8A08C473C2}"/>
    <dgm:cxn modelId="{098263D9-E16E-4741-893A-35389D63C769}" srcId="{3D0BA930-4E51-46F0-8395-0160527351E6}" destId="{8586E393-7A70-42B8-96A7-43C69B505F7E}" srcOrd="0" destOrd="0" parTransId="{C0291616-21EC-407C-B5A8-E75626EB96DC}" sibTransId="{73392944-6610-4610-9498-D873604CAE55}"/>
    <dgm:cxn modelId="{198D7CE1-4710-45CB-882C-3F90AC8E8EC4}" type="presOf" srcId="{E7C72ADE-DEB7-473D-8388-D4AB463C35F1}" destId="{A1ADA0F2-03CB-4463-9000-4C7836BA5E20}" srcOrd="0" destOrd="0" presId="urn:microsoft.com/office/officeart/2011/layout/TabList"/>
    <dgm:cxn modelId="{4B2783F4-9F68-495C-AA26-022F2CB58B38}" srcId="{BFCEB8F7-B574-4EC1-A117-A7D4DBE58B19}" destId="{E7C72ADE-DEB7-473D-8388-D4AB463C35F1}" srcOrd="0" destOrd="0" parTransId="{AFFF7389-C16F-4831-8E21-D68A50F8026B}" sibTransId="{0753C23F-FA25-452A-99D3-1964CDD951BE}"/>
    <dgm:cxn modelId="{02AD6BF7-48CF-4831-A7C6-574F56031D5A}" srcId="{4B6C5C0D-DB7D-4B3F-9AB4-AB737A42AD4B}" destId="{7A52EA69-69E7-42E1-98B9-8918A25581DE}" srcOrd="1" destOrd="0" parTransId="{372E9C38-8E62-4E65-A9AD-746ED07BA28B}" sibTransId="{65AF03E8-D98B-4444-AEC7-1E453ADDF38E}"/>
    <dgm:cxn modelId="{C1AA6CFB-16A3-44B7-B4C3-3D3568C0873B}" srcId="{16500FC2-70A8-46CB-9C87-A6C08B773006}" destId="{0CDC7EF2-CAD8-42FE-A83B-30659195597B}" srcOrd="0" destOrd="0" parTransId="{C08D9283-9B59-4048-93CF-B626859AE151}" sibTransId="{2ADC8CD6-BEE6-43FD-9AF4-4A8FBBFE00CF}"/>
    <dgm:cxn modelId="{BD7CBDBE-7BD3-4DA8-A2DD-CA7473C41DDF}" type="presParOf" srcId="{A7EF908F-16FB-41C8-8683-D5D2FA2557FC}" destId="{6ABAB3F2-56D0-4B2C-BCD4-91027493A25E}" srcOrd="0" destOrd="0" presId="urn:microsoft.com/office/officeart/2011/layout/TabList"/>
    <dgm:cxn modelId="{84B25639-78E0-4D5B-923C-4B3A0C850B95}" type="presParOf" srcId="{6ABAB3F2-56D0-4B2C-BCD4-91027493A25E}" destId="{094994F3-68A1-4234-84B5-A0BCA09656FA}" srcOrd="0" destOrd="0" presId="urn:microsoft.com/office/officeart/2011/layout/TabList"/>
    <dgm:cxn modelId="{69718AAB-B35C-4C6D-95CF-F1CF101673BF}" type="presParOf" srcId="{6ABAB3F2-56D0-4B2C-BCD4-91027493A25E}" destId="{E1257AD5-86C3-4ADB-8EAE-EAF1B3BF793F}" srcOrd="1" destOrd="0" presId="urn:microsoft.com/office/officeart/2011/layout/TabList"/>
    <dgm:cxn modelId="{42D6E993-CA32-44C9-AAA4-C92BE3401246}" type="presParOf" srcId="{6ABAB3F2-56D0-4B2C-BCD4-91027493A25E}" destId="{795E0E06-69E7-425E-BA97-6EB0795D839C}" srcOrd="2" destOrd="0" presId="urn:microsoft.com/office/officeart/2011/layout/TabList"/>
    <dgm:cxn modelId="{A1BEA41A-2CF0-4963-B53D-9261DEBCC0A5}" type="presParOf" srcId="{A7EF908F-16FB-41C8-8683-D5D2FA2557FC}" destId="{E696C648-A7C6-434C-AECE-CDE610E38E7B}" srcOrd="1" destOrd="0" presId="urn:microsoft.com/office/officeart/2011/layout/TabList"/>
    <dgm:cxn modelId="{CB670465-5942-40DB-BDBC-D89DFFD721AA}" type="presParOf" srcId="{A7EF908F-16FB-41C8-8683-D5D2FA2557FC}" destId="{1DA57128-8C61-4C44-BC8C-3CEDC9399F88}" srcOrd="2" destOrd="0" presId="urn:microsoft.com/office/officeart/2011/layout/TabList"/>
    <dgm:cxn modelId="{B969B6AD-FC68-4C44-88E5-D37EC9BABEBB}" type="presParOf" srcId="{1DA57128-8C61-4C44-BC8C-3CEDC9399F88}" destId="{474AA99F-EEB9-42B7-A483-53ACE496F9EC}" srcOrd="0" destOrd="0" presId="urn:microsoft.com/office/officeart/2011/layout/TabList"/>
    <dgm:cxn modelId="{628A414A-5A5F-484D-90BF-8BB43A8344AE}" type="presParOf" srcId="{1DA57128-8C61-4C44-BC8C-3CEDC9399F88}" destId="{99B9B103-1039-40DF-B006-08C5359B6536}" srcOrd="1" destOrd="0" presId="urn:microsoft.com/office/officeart/2011/layout/TabList"/>
    <dgm:cxn modelId="{DC2C43EE-6E28-482D-832D-B68595C01ECF}" type="presParOf" srcId="{1DA57128-8C61-4C44-BC8C-3CEDC9399F88}" destId="{949B5974-4160-47C1-8920-F4AE9FC2130E}" srcOrd="2" destOrd="0" presId="urn:microsoft.com/office/officeart/2011/layout/TabList"/>
    <dgm:cxn modelId="{82B942A4-769E-406E-AA25-1C37654455C0}" type="presParOf" srcId="{A7EF908F-16FB-41C8-8683-D5D2FA2557FC}" destId="{82AF49FF-4624-4E8A-ADE2-F919A979C31A}" srcOrd="3" destOrd="0" presId="urn:microsoft.com/office/officeart/2011/layout/TabList"/>
    <dgm:cxn modelId="{0332B1D5-A3B6-4B15-B43C-DF1CE41E94DF}" type="presParOf" srcId="{A7EF908F-16FB-41C8-8683-D5D2FA2557FC}" destId="{DB0B5BF9-6B8D-4B8A-A611-968F6E6EBE85}" srcOrd="4" destOrd="0" presId="urn:microsoft.com/office/officeart/2011/layout/TabList"/>
    <dgm:cxn modelId="{37D9FDBB-500D-4CAC-A0D3-83660C7512EC}" type="presParOf" srcId="{DB0B5BF9-6B8D-4B8A-A611-968F6E6EBE85}" destId="{6274FAAA-8A8A-404C-972A-FB9E4CFD9CE1}" srcOrd="0" destOrd="0" presId="urn:microsoft.com/office/officeart/2011/layout/TabList"/>
    <dgm:cxn modelId="{AC577862-F1FF-473E-9A4B-2D8A885058C1}" type="presParOf" srcId="{DB0B5BF9-6B8D-4B8A-A611-968F6E6EBE85}" destId="{A892D66F-F2C3-4B61-BB47-C22DF8F4BB7C}" srcOrd="1" destOrd="0" presId="urn:microsoft.com/office/officeart/2011/layout/TabList"/>
    <dgm:cxn modelId="{C747FC1B-4985-4191-A509-A79D1A9F9051}" type="presParOf" srcId="{DB0B5BF9-6B8D-4B8A-A611-968F6E6EBE85}" destId="{D6FD7076-A4E7-494E-8397-987369240902}" srcOrd="2" destOrd="0" presId="urn:microsoft.com/office/officeart/2011/layout/TabList"/>
    <dgm:cxn modelId="{B8E1794C-98EC-47D5-B0BD-4E729743A039}" type="presParOf" srcId="{A7EF908F-16FB-41C8-8683-D5D2FA2557FC}" destId="{F8676AEE-86AF-471B-BC35-CA30AC18DAA5}" srcOrd="5" destOrd="0" presId="urn:microsoft.com/office/officeart/2011/layout/TabList"/>
    <dgm:cxn modelId="{8E31459A-7760-46C5-BA54-45FCBE9FED76}" type="presParOf" srcId="{A7EF908F-16FB-41C8-8683-D5D2FA2557FC}" destId="{545FCD2F-12E0-4055-961B-E6C00CB72552}" srcOrd="6" destOrd="0" presId="urn:microsoft.com/office/officeart/2011/layout/TabList"/>
    <dgm:cxn modelId="{C1A8E34D-C1BE-491A-B0F7-4712A09B8D15}" type="presParOf" srcId="{545FCD2F-12E0-4055-961B-E6C00CB72552}" destId="{C989FC6B-9E7A-4E9E-B7E5-B3037CC78F47}" srcOrd="0" destOrd="0" presId="urn:microsoft.com/office/officeart/2011/layout/TabList"/>
    <dgm:cxn modelId="{2F4F1F60-B469-487A-AED6-8C5DA1E8D5C6}" type="presParOf" srcId="{545FCD2F-12E0-4055-961B-E6C00CB72552}" destId="{9FEB14BE-73DC-4F18-86B4-31CB2FAA6CAF}" srcOrd="1" destOrd="0" presId="urn:microsoft.com/office/officeart/2011/layout/TabList"/>
    <dgm:cxn modelId="{A399BE02-9521-40E6-AB85-789911B1BA8D}" type="presParOf" srcId="{545FCD2F-12E0-4055-961B-E6C00CB72552}" destId="{B656E07F-67B0-4CEF-B4D8-01317D858567}" srcOrd="2" destOrd="0" presId="urn:microsoft.com/office/officeart/2011/layout/TabList"/>
    <dgm:cxn modelId="{334B04E5-BCC9-44C7-A275-EC8955D48529}" type="presParOf" srcId="{A7EF908F-16FB-41C8-8683-D5D2FA2557FC}" destId="{7C5ACF64-53BB-47F8-848F-6B25C3845D7E}" srcOrd="7" destOrd="0" presId="urn:microsoft.com/office/officeart/2011/layout/TabList"/>
    <dgm:cxn modelId="{3ABA39D9-7A37-46B7-A130-06A98A3495E8}" type="presParOf" srcId="{A7EF908F-16FB-41C8-8683-D5D2FA2557FC}" destId="{EA3E53B9-B2DE-4482-A8E7-C7D920D46517}" srcOrd="8" destOrd="0" presId="urn:microsoft.com/office/officeart/2011/layout/TabList"/>
    <dgm:cxn modelId="{3FF2A4CA-D740-4662-8C92-974C0669E92E}" type="presParOf" srcId="{EA3E53B9-B2DE-4482-A8E7-C7D920D46517}" destId="{721BC330-094D-4578-9723-0BB0375837D8}" srcOrd="0" destOrd="0" presId="urn:microsoft.com/office/officeart/2011/layout/TabList"/>
    <dgm:cxn modelId="{8684EC03-FD46-4DC5-BBF7-5675FC4386FC}" type="presParOf" srcId="{EA3E53B9-B2DE-4482-A8E7-C7D920D46517}" destId="{D8388DC0-A108-4D39-A26A-0B39500E6A79}" srcOrd="1" destOrd="0" presId="urn:microsoft.com/office/officeart/2011/layout/TabList"/>
    <dgm:cxn modelId="{A190AA1F-A778-4E38-9583-70C48318ABDA}" type="presParOf" srcId="{EA3E53B9-B2DE-4482-A8E7-C7D920D46517}" destId="{803ACBEC-D138-445B-90A5-AEFF6905DA69}" srcOrd="2" destOrd="0" presId="urn:microsoft.com/office/officeart/2011/layout/TabList"/>
    <dgm:cxn modelId="{95308D8B-C8B4-496C-B0E5-1A512982A64A}" type="presParOf" srcId="{A7EF908F-16FB-41C8-8683-D5D2FA2557FC}" destId="{B6372518-D26D-4AE4-8FB5-499740A6D21C}" srcOrd="9" destOrd="0" presId="urn:microsoft.com/office/officeart/2011/layout/TabList"/>
    <dgm:cxn modelId="{3892F717-0AEC-4C06-B05F-DE2194AE6FD5}" type="presParOf" srcId="{A7EF908F-16FB-41C8-8683-D5D2FA2557FC}" destId="{AD3452AE-9939-4FD2-8A50-F7006DFD46E4}" srcOrd="10" destOrd="0" presId="urn:microsoft.com/office/officeart/2011/layout/TabList"/>
    <dgm:cxn modelId="{C43A0410-2D59-4D60-BCBD-E7B2594FBC40}" type="presParOf" srcId="{AD3452AE-9939-4FD2-8A50-F7006DFD46E4}" destId="{98E6DD61-0C26-41D3-A8CF-9BC4C500F033}" srcOrd="0" destOrd="0" presId="urn:microsoft.com/office/officeart/2011/layout/TabList"/>
    <dgm:cxn modelId="{9131425F-F6EC-4CEE-84B0-7708AE77FF48}" type="presParOf" srcId="{AD3452AE-9939-4FD2-8A50-F7006DFD46E4}" destId="{929D1723-864D-4F19-BA8C-F2AA47453B6E}" srcOrd="1" destOrd="0" presId="urn:microsoft.com/office/officeart/2011/layout/TabList"/>
    <dgm:cxn modelId="{CB2863A3-906A-455F-A406-FACCCEB7117B}" type="presParOf" srcId="{AD3452AE-9939-4FD2-8A50-F7006DFD46E4}" destId="{DD0473AC-0335-4770-832C-6B41B683792C}" srcOrd="2" destOrd="0" presId="urn:microsoft.com/office/officeart/2011/layout/TabList"/>
    <dgm:cxn modelId="{4A555DB7-1B8B-4B80-BA70-EFE2DED64ABE}" type="presParOf" srcId="{A7EF908F-16FB-41C8-8683-D5D2FA2557FC}" destId="{12F84469-3222-4D83-BC49-562F0179F4C9}" srcOrd="11" destOrd="0" presId="urn:microsoft.com/office/officeart/2011/layout/TabList"/>
    <dgm:cxn modelId="{17509BE1-F52A-41C2-9797-D85542CEE7BD}" type="presParOf" srcId="{A7EF908F-16FB-41C8-8683-D5D2FA2557FC}" destId="{E804F980-DF03-4C72-BC1F-2A018AD87822}" srcOrd="12" destOrd="0" presId="urn:microsoft.com/office/officeart/2011/layout/TabList"/>
    <dgm:cxn modelId="{9BE6A5BB-ABAA-41CA-86B1-FB723DF6C1C3}" type="presParOf" srcId="{E804F980-DF03-4C72-BC1F-2A018AD87822}" destId="{A1ADA0F2-03CB-4463-9000-4C7836BA5E20}" srcOrd="0" destOrd="0" presId="urn:microsoft.com/office/officeart/2011/layout/TabList"/>
    <dgm:cxn modelId="{0BCF4CF4-74D2-49C9-AAAA-1D451A6DA25F}" type="presParOf" srcId="{E804F980-DF03-4C72-BC1F-2A018AD87822}" destId="{FF5BADCC-E309-42FF-A40C-77D98053EC18}" srcOrd="1" destOrd="0" presId="urn:microsoft.com/office/officeart/2011/layout/TabList"/>
    <dgm:cxn modelId="{114FD471-E6D5-477A-B9E8-9CDE80A18B98}" type="presParOf" srcId="{E804F980-DF03-4C72-BC1F-2A018AD87822}" destId="{DE53BB48-BF49-4DC2-92DB-C0F65539A3B3}" srcOrd="2" destOrd="0" presId="urn:microsoft.com/office/officeart/2011/layout/TabList"/>
    <dgm:cxn modelId="{45FACBAE-1E07-40D4-9456-881A1B8D2EA6}" type="presParOf" srcId="{A7EF908F-16FB-41C8-8683-D5D2FA2557FC}" destId="{EEE7FD66-E03F-4C35-8161-D297AECC2E5D}" srcOrd="13" destOrd="0" presId="urn:microsoft.com/office/officeart/2011/layout/TabList"/>
    <dgm:cxn modelId="{0BDE9252-12C4-4ECE-A053-CFFD7ACEA53E}" type="presParOf" srcId="{A7EF908F-16FB-41C8-8683-D5D2FA2557FC}" destId="{E5843D36-9642-4CDB-92ED-03F34898DF74}" srcOrd="14" destOrd="0" presId="urn:microsoft.com/office/officeart/2011/layout/TabList"/>
    <dgm:cxn modelId="{B54313E3-DDBD-4CC7-BDAC-FB4C0E3FFAA7}" type="presParOf" srcId="{E5843D36-9642-4CDB-92ED-03F34898DF74}" destId="{BF7B4047-57F7-4621-8DB1-FD6CCB41966D}" srcOrd="0" destOrd="0" presId="urn:microsoft.com/office/officeart/2011/layout/TabList"/>
    <dgm:cxn modelId="{733C57DE-BD86-4CE6-8EC2-0FD74B83A161}" type="presParOf" srcId="{E5843D36-9642-4CDB-92ED-03F34898DF74}" destId="{0E7D31DF-7BCD-4F40-9BE1-84E94E4AF1D2}" srcOrd="1" destOrd="0" presId="urn:microsoft.com/office/officeart/2011/layout/TabList"/>
    <dgm:cxn modelId="{7D775BC4-EE5B-4754-982A-1BE6F6ADEC1C}" type="presParOf" srcId="{E5843D36-9642-4CDB-92ED-03F34898DF74}" destId="{2CD8DCFE-6463-4015-9143-D7E727E23FAA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C5C0D-DB7D-4B3F-9AB4-AB737A42AD4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476991DB-BDA6-4261-9259-88CFD770D0F0}">
      <dgm:prSet phldrT="[Text]"/>
      <dgm:spPr/>
      <dgm:t>
        <a:bodyPr/>
        <a:lstStyle/>
        <a:p>
          <a:r>
            <a:rPr lang="en-US" dirty="0"/>
            <a:t>NaN values</a:t>
          </a:r>
          <a:endParaRPr lang="el-GR" dirty="0"/>
        </a:p>
      </dgm:t>
    </dgm:pt>
    <dgm:pt modelId="{5388BF78-24B3-421E-94D8-7948B9321846}" type="parTrans" cxnId="{8485EBB1-4197-4F1E-A01C-8AD95095DFB8}">
      <dgm:prSet/>
      <dgm:spPr/>
      <dgm:t>
        <a:bodyPr/>
        <a:lstStyle/>
        <a:p>
          <a:endParaRPr lang="el-GR"/>
        </a:p>
      </dgm:t>
    </dgm:pt>
    <dgm:pt modelId="{E82B2ECA-F790-440F-899E-3AA4C4BBE7EB}" type="sibTrans" cxnId="{8485EBB1-4197-4F1E-A01C-8AD95095DFB8}">
      <dgm:prSet/>
      <dgm:spPr/>
      <dgm:t>
        <a:bodyPr/>
        <a:lstStyle/>
        <a:p>
          <a:endParaRPr lang="el-GR"/>
        </a:p>
      </dgm:t>
    </dgm:pt>
    <dgm:pt modelId="{16B5D249-0B03-4968-8EF3-4AF586D32535}">
      <dgm:prSet phldrT="[Text]"/>
      <dgm:spPr/>
      <dgm:t>
        <a:bodyPr/>
        <a:lstStyle/>
        <a:p>
          <a:r>
            <a:rPr lang="en-US" dirty="0"/>
            <a:t>8 missing values in Miles per Gallon</a:t>
          </a:r>
          <a:endParaRPr lang="el-GR" dirty="0"/>
        </a:p>
      </dgm:t>
    </dgm:pt>
    <dgm:pt modelId="{94614469-261A-45E2-BD8D-BAD99DB6A4E4}" type="parTrans" cxnId="{6CB345FC-7CB6-48C0-AADC-5D323CF6253C}">
      <dgm:prSet/>
      <dgm:spPr/>
      <dgm:t>
        <a:bodyPr/>
        <a:lstStyle/>
        <a:p>
          <a:endParaRPr lang="el-GR"/>
        </a:p>
      </dgm:t>
    </dgm:pt>
    <dgm:pt modelId="{0614F8FB-E3B0-4EF3-9ACC-FE88F999E7B3}" type="sibTrans" cxnId="{6CB345FC-7CB6-48C0-AADC-5D323CF6253C}">
      <dgm:prSet/>
      <dgm:spPr/>
      <dgm:t>
        <a:bodyPr/>
        <a:lstStyle/>
        <a:p>
          <a:endParaRPr lang="el-GR"/>
        </a:p>
      </dgm:t>
    </dgm:pt>
    <dgm:pt modelId="{F9597C1A-0416-4FCB-8BE5-A69B7B2E3247}">
      <dgm:prSet phldrT="[Text]"/>
      <dgm:spPr/>
      <dgm:t>
        <a:bodyPr/>
        <a:lstStyle/>
        <a:p>
          <a:r>
            <a:rPr lang="en-US" dirty="0"/>
            <a:t>6 missing values in Horsepower</a:t>
          </a:r>
          <a:endParaRPr lang="el-GR" dirty="0"/>
        </a:p>
      </dgm:t>
    </dgm:pt>
    <dgm:pt modelId="{0BE6B07D-F95F-4A51-82A2-515BC5E8701B}" type="parTrans" cxnId="{9F4DE2D7-9C87-4FC9-9DAA-98C765E43501}">
      <dgm:prSet/>
      <dgm:spPr/>
      <dgm:t>
        <a:bodyPr/>
        <a:lstStyle/>
        <a:p>
          <a:endParaRPr lang="el-GR"/>
        </a:p>
      </dgm:t>
    </dgm:pt>
    <dgm:pt modelId="{6E539898-D7D0-4EFC-8FC9-060AFD258945}" type="sibTrans" cxnId="{9F4DE2D7-9C87-4FC9-9DAA-98C765E43501}">
      <dgm:prSet/>
      <dgm:spPr/>
      <dgm:t>
        <a:bodyPr/>
        <a:lstStyle/>
        <a:p>
          <a:endParaRPr lang="el-GR"/>
        </a:p>
      </dgm:t>
    </dgm:pt>
    <dgm:pt modelId="{16500FC2-70A8-46CB-9C87-A6C08B773006}">
      <dgm:prSet phldrT="[Text]"/>
      <dgm:spPr/>
      <dgm:t>
        <a:bodyPr/>
        <a:lstStyle/>
        <a:p>
          <a:r>
            <a:rPr lang="en-US" dirty="0"/>
            <a:t>Wrong values</a:t>
          </a:r>
          <a:endParaRPr lang="el-GR" dirty="0"/>
        </a:p>
      </dgm:t>
    </dgm:pt>
    <dgm:pt modelId="{2E994408-870E-4DEE-8DCA-32D147CF656F}" type="parTrans" cxnId="{39378BD2-5BD0-4312-9A8F-75B99CE3488D}">
      <dgm:prSet/>
      <dgm:spPr/>
      <dgm:t>
        <a:bodyPr/>
        <a:lstStyle/>
        <a:p>
          <a:endParaRPr lang="el-GR"/>
        </a:p>
      </dgm:t>
    </dgm:pt>
    <dgm:pt modelId="{5CD378E2-310F-47E2-8AE7-0FB9CA278B62}" type="sibTrans" cxnId="{39378BD2-5BD0-4312-9A8F-75B99CE3488D}">
      <dgm:prSet/>
      <dgm:spPr/>
      <dgm:t>
        <a:bodyPr/>
        <a:lstStyle/>
        <a:p>
          <a:endParaRPr lang="el-GR"/>
        </a:p>
      </dgm:t>
    </dgm:pt>
    <dgm:pt modelId="{BE728AFD-4C15-4495-8872-BDE004A43ADD}">
      <dgm:prSet phldrT="[Text]"/>
      <dgm:spPr/>
      <dgm:t>
        <a:bodyPr/>
        <a:lstStyle/>
        <a:p>
          <a:r>
            <a:rPr lang="en-US" dirty="0"/>
            <a:t>Wrong car names</a:t>
          </a:r>
          <a:endParaRPr lang="el-GR" dirty="0"/>
        </a:p>
      </dgm:t>
    </dgm:pt>
    <dgm:pt modelId="{7D8625E1-0778-41F1-BD80-DB267E58D55D}" type="parTrans" cxnId="{EA36AB77-BAC6-4BE4-BE88-6906027B7CB2}">
      <dgm:prSet/>
      <dgm:spPr/>
      <dgm:t>
        <a:bodyPr/>
        <a:lstStyle/>
        <a:p>
          <a:endParaRPr lang="el-GR"/>
        </a:p>
      </dgm:t>
    </dgm:pt>
    <dgm:pt modelId="{F58B7802-3011-4E80-A2EC-6076DA8201D6}" type="sibTrans" cxnId="{EA36AB77-BAC6-4BE4-BE88-6906027B7CB2}">
      <dgm:prSet/>
      <dgm:spPr/>
      <dgm:t>
        <a:bodyPr/>
        <a:lstStyle/>
        <a:p>
          <a:endParaRPr lang="el-GR"/>
        </a:p>
      </dgm:t>
    </dgm:pt>
    <dgm:pt modelId="{204C8D02-E61B-4291-AB35-B4CE6CC09BBD}" type="pres">
      <dgm:prSet presAssocID="{4B6C5C0D-DB7D-4B3F-9AB4-AB737A42AD4B}" presName="linear" presStyleCnt="0">
        <dgm:presLayoutVars>
          <dgm:dir/>
          <dgm:animLvl val="lvl"/>
          <dgm:resizeHandles val="exact"/>
        </dgm:presLayoutVars>
      </dgm:prSet>
      <dgm:spPr/>
    </dgm:pt>
    <dgm:pt modelId="{C42373B6-B55D-4A7B-BA96-198FB84C1AD9}" type="pres">
      <dgm:prSet presAssocID="{476991DB-BDA6-4261-9259-88CFD770D0F0}" presName="parentLin" presStyleCnt="0"/>
      <dgm:spPr/>
    </dgm:pt>
    <dgm:pt modelId="{B629B681-0E61-4B53-B37E-BDBA16DCE3CB}" type="pres">
      <dgm:prSet presAssocID="{476991DB-BDA6-4261-9259-88CFD770D0F0}" presName="parentLeftMargin" presStyleLbl="node1" presStyleIdx="0" presStyleCnt="2"/>
      <dgm:spPr/>
    </dgm:pt>
    <dgm:pt modelId="{797A7755-54C7-4764-9CBF-260189C39FB2}" type="pres">
      <dgm:prSet presAssocID="{476991DB-BDA6-4261-9259-88CFD770D0F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8FCD8B8-DE8D-4E89-940C-3EC83EC5B177}" type="pres">
      <dgm:prSet presAssocID="{476991DB-BDA6-4261-9259-88CFD770D0F0}" presName="negativeSpace" presStyleCnt="0"/>
      <dgm:spPr/>
    </dgm:pt>
    <dgm:pt modelId="{99E583F2-F41A-4F09-9755-BD416DA4AAE0}" type="pres">
      <dgm:prSet presAssocID="{476991DB-BDA6-4261-9259-88CFD770D0F0}" presName="childText" presStyleLbl="conFgAcc1" presStyleIdx="0" presStyleCnt="2" custLinFactNeighborX="-686" custLinFactNeighborY="2201">
        <dgm:presLayoutVars>
          <dgm:bulletEnabled val="1"/>
        </dgm:presLayoutVars>
      </dgm:prSet>
      <dgm:spPr/>
    </dgm:pt>
    <dgm:pt modelId="{AD82A70F-42D2-4B14-97DC-A75AFAA36C55}" type="pres">
      <dgm:prSet presAssocID="{E82B2ECA-F790-440F-899E-3AA4C4BBE7EB}" presName="spaceBetweenRectangles" presStyleCnt="0"/>
      <dgm:spPr/>
    </dgm:pt>
    <dgm:pt modelId="{02A906D3-EBD3-4039-A5C5-45E507FD49BD}" type="pres">
      <dgm:prSet presAssocID="{16500FC2-70A8-46CB-9C87-A6C08B773006}" presName="parentLin" presStyleCnt="0"/>
      <dgm:spPr/>
    </dgm:pt>
    <dgm:pt modelId="{81CF3CD0-2161-465D-BF95-25CD35B0E651}" type="pres">
      <dgm:prSet presAssocID="{16500FC2-70A8-46CB-9C87-A6C08B773006}" presName="parentLeftMargin" presStyleLbl="node1" presStyleIdx="0" presStyleCnt="2"/>
      <dgm:spPr/>
    </dgm:pt>
    <dgm:pt modelId="{406D8D02-5FCC-4356-9B08-5263DB4DD576}" type="pres">
      <dgm:prSet presAssocID="{16500FC2-70A8-46CB-9C87-A6C08B77300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76FD7FB-024E-4F63-982F-F6CA9E8DF351}" type="pres">
      <dgm:prSet presAssocID="{16500FC2-70A8-46CB-9C87-A6C08B773006}" presName="negativeSpace" presStyleCnt="0"/>
      <dgm:spPr/>
    </dgm:pt>
    <dgm:pt modelId="{3CE9009E-E619-4322-972A-10658333A1DA}" type="pres">
      <dgm:prSet presAssocID="{16500FC2-70A8-46CB-9C87-A6C08B77300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F8780B-E1DB-4D6D-8F28-9352C26D56C3}" type="presOf" srcId="{BE728AFD-4C15-4495-8872-BDE004A43ADD}" destId="{3CE9009E-E619-4322-972A-10658333A1DA}" srcOrd="0" destOrd="0" presId="urn:microsoft.com/office/officeart/2005/8/layout/list1"/>
    <dgm:cxn modelId="{BF994A11-B6BC-4173-882B-C990AA8D3E7C}" type="presOf" srcId="{F9597C1A-0416-4FCB-8BE5-A69B7B2E3247}" destId="{99E583F2-F41A-4F09-9755-BD416DA4AAE0}" srcOrd="0" destOrd="1" presId="urn:microsoft.com/office/officeart/2005/8/layout/list1"/>
    <dgm:cxn modelId="{8A98221A-672D-42EF-B494-B7FC103AD77C}" type="presOf" srcId="{16500FC2-70A8-46CB-9C87-A6C08B773006}" destId="{81CF3CD0-2161-465D-BF95-25CD35B0E651}" srcOrd="0" destOrd="0" presId="urn:microsoft.com/office/officeart/2005/8/layout/list1"/>
    <dgm:cxn modelId="{82A0492B-54EC-4A4B-86C0-EC02284F0EE8}" type="presOf" srcId="{476991DB-BDA6-4261-9259-88CFD770D0F0}" destId="{797A7755-54C7-4764-9CBF-260189C39FB2}" srcOrd="1" destOrd="0" presId="urn:microsoft.com/office/officeart/2005/8/layout/list1"/>
    <dgm:cxn modelId="{68602631-4384-4CF6-9905-DEB1F7421939}" type="presOf" srcId="{16B5D249-0B03-4968-8EF3-4AF586D32535}" destId="{99E583F2-F41A-4F09-9755-BD416DA4AAE0}" srcOrd="0" destOrd="0" presId="urn:microsoft.com/office/officeart/2005/8/layout/list1"/>
    <dgm:cxn modelId="{EA36AB77-BAC6-4BE4-BE88-6906027B7CB2}" srcId="{16500FC2-70A8-46CB-9C87-A6C08B773006}" destId="{BE728AFD-4C15-4495-8872-BDE004A43ADD}" srcOrd="0" destOrd="0" parTransId="{7D8625E1-0778-41F1-BD80-DB267E58D55D}" sibTransId="{F58B7802-3011-4E80-A2EC-6076DA8201D6}"/>
    <dgm:cxn modelId="{E0520C59-FA38-40AF-9A05-171BC603685F}" type="presOf" srcId="{4B6C5C0D-DB7D-4B3F-9AB4-AB737A42AD4B}" destId="{204C8D02-E61B-4291-AB35-B4CE6CC09BBD}" srcOrd="0" destOrd="0" presId="urn:microsoft.com/office/officeart/2005/8/layout/list1"/>
    <dgm:cxn modelId="{8485EBB1-4197-4F1E-A01C-8AD95095DFB8}" srcId="{4B6C5C0D-DB7D-4B3F-9AB4-AB737A42AD4B}" destId="{476991DB-BDA6-4261-9259-88CFD770D0F0}" srcOrd="0" destOrd="0" parTransId="{5388BF78-24B3-421E-94D8-7948B9321846}" sibTransId="{E82B2ECA-F790-440F-899E-3AA4C4BBE7EB}"/>
    <dgm:cxn modelId="{74D348C6-C1DE-4ADC-83F9-98380AA671FF}" type="presOf" srcId="{476991DB-BDA6-4261-9259-88CFD770D0F0}" destId="{B629B681-0E61-4B53-B37E-BDBA16DCE3CB}" srcOrd="0" destOrd="0" presId="urn:microsoft.com/office/officeart/2005/8/layout/list1"/>
    <dgm:cxn modelId="{39378BD2-5BD0-4312-9A8F-75B99CE3488D}" srcId="{4B6C5C0D-DB7D-4B3F-9AB4-AB737A42AD4B}" destId="{16500FC2-70A8-46CB-9C87-A6C08B773006}" srcOrd="1" destOrd="0" parTransId="{2E994408-870E-4DEE-8DCA-32D147CF656F}" sibTransId="{5CD378E2-310F-47E2-8AE7-0FB9CA278B62}"/>
    <dgm:cxn modelId="{7D814AD3-1CAB-440F-A464-515C7E9F9208}" type="presOf" srcId="{16500FC2-70A8-46CB-9C87-A6C08B773006}" destId="{406D8D02-5FCC-4356-9B08-5263DB4DD576}" srcOrd="1" destOrd="0" presId="urn:microsoft.com/office/officeart/2005/8/layout/list1"/>
    <dgm:cxn modelId="{9F4DE2D7-9C87-4FC9-9DAA-98C765E43501}" srcId="{476991DB-BDA6-4261-9259-88CFD770D0F0}" destId="{F9597C1A-0416-4FCB-8BE5-A69B7B2E3247}" srcOrd="1" destOrd="0" parTransId="{0BE6B07D-F95F-4A51-82A2-515BC5E8701B}" sibTransId="{6E539898-D7D0-4EFC-8FC9-060AFD258945}"/>
    <dgm:cxn modelId="{6CB345FC-7CB6-48C0-AADC-5D323CF6253C}" srcId="{476991DB-BDA6-4261-9259-88CFD770D0F0}" destId="{16B5D249-0B03-4968-8EF3-4AF586D32535}" srcOrd="0" destOrd="0" parTransId="{94614469-261A-45E2-BD8D-BAD99DB6A4E4}" sibTransId="{0614F8FB-E3B0-4EF3-9ACC-FE88F999E7B3}"/>
    <dgm:cxn modelId="{726EF1B7-23C9-473B-A5FF-B7601B5EAC86}" type="presParOf" srcId="{204C8D02-E61B-4291-AB35-B4CE6CC09BBD}" destId="{C42373B6-B55D-4A7B-BA96-198FB84C1AD9}" srcOrd="0" destOrd="0" presId="urn:microsoft.com/office/officeart/2005/8/layout/list1"/>
    <dgm:cxn modelId="{85F52242-D201-4A2C-BB50-A2F23F80F7EE}" type="presParOf" srcId="{C42373B6-B55D-4A7B-BA96-198FB84C1AD9}" destId="{B629B681-0E61-4B53-B37E-BDBA16DCE3CB}" srcOrd="0" destOrd="0" presId="urn:microsoft.com/office/officeart/2005/8/layout/list1"/>
    <dgm:cxn modelId="{9F9CCDF3-5A63-424D-A1D2-A1BA6D36C6E2}" type="presParOf" srcId="{C42373B6-B55D-4A7B-BA96-198FB84C1AD9}" destId="{797A7755-54C7-4764-9CBF-260189C39FB2}" srcOrd="1" destOrd="0" presId="urn:microsoft.com/office/officeart/2005/8/layout/list1"/>
    <dgm:cxn modelId="{3511B8E0-2D32-47C1-984B-17E1C0A719D3}" type="presParOf" srcId="{204C8D02-E61B-4291-AB35-B4CE6CC09BBD}" destId="{E8FCD8B8-DE8D-4E89-940C-3EC83EC5B177}" srcOrd="1" destOrd="0" presId="urn:microsoft.com/office/officeart/2005/8/layout/list1"/>
    <dgm:cxn modelId="{AE525763-A9BB-4DF8-96E6-10243B41F287}" type="presParOf" srcId="{204C8D02-E61B-4291-AB35-B4CE6CC09BBD}" destId="{99E583F2-F41A-4F09-9755-BD416DA4AAE0}" srcOrd="2" destOrd="0" presId="urn:microsoft.com/office/officeart/2005/8/layout/list1"/>
    <dgm:cxn modelId="{B94B1712-B709-42A0-8784-97E08BFDF4F2}" type="presParOf" srcId="{204C8D02-E61B-4291-AB35-B4CE6CC09BBD}" destId="{AD82A70F-42D2-4B14-97DC-A75AFAA36C55}" srcOrd="3" destOrd="0" presId="urn:microsoft.com/office/officeart/2005/8/layout/list1"/>
    <dgm:cxn modelId="{DAC47AB7-78E8-4BF2-8017-ED40D5A0AB5C}" type="presParOf" srcId="{204C8D02-E61B-4291-AB35-B4CE6CC09BBD}" destId="{02A906D3-EBD3-4039-A5C5-45E507FD49BD}" srcOrd="4" destOrd="0" presId="urn:microsoft.com/office/officeart/2005/8/layout/list1"/>
    <dgm:cxn modelId="{81DD3B28-2DD1-4E17-ADB7-11E8392A09E1}" type="presParOf" srcId="{02A906D3-EBD3-4039-A5C5-45E507FD49BD}" destId="{81CF3CD0-2161-465D-BF95-25CD35B0E651}" srcOrd="0" destOrd="0" presId="urn:microsoft.com/office/officeart/2005/8/layout/list1"/>
    <dgm:cxn modelId="{9229E1F4-64C9-477B-B7F2-2DFEA11ECE8A}" type="presParOf" srcId="{02A906D3-EBD3-4039-A5C5-45E507FD49BD}" destId="{406D8D02-5FCC-4356-9B08-5263DB4DD576}" srcOrd="1" destOrd="0" presId="urn:microsoft.com/office/officeart/2005/8/layout/list1"/>
    <dgm:cxn modelId="{9417EC8C-6FB6-4754-B74F-86E9FAB5C778}" type="presParOf" srcId="{204C8D02-E61B-4291-AB35-B4CE6CC09BBD}" destId="{276FD7FB-024E-4F63-982F-F6CA9E8DF351}" srcOrd="5" destOrd="0" presId="urn:microsoft.com/office/officeart/2005/8/layout/list1"/>
    <dgm:cxn modelId="{CE7BD01B-7EB3-4996-A7EF-47A8943B2D56}" type="presParOf" srcId="{204C8D02-E61B-4291-AB35-B4CE6CC09BBD}" destId="{3CE9009E-E619-4322-972A-10658333A1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C5C0D-DB7D-4B3F-9AB4-AB737A42AD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476991DB-BDA6-4261-9259-88CFD770D0F0}">
      <dgm:prSet phldrT="[Text]"/>
      <dgm:spPr/>
      <dgm:t>
        <a:bodyPr/>
        <a:lstStyle/>
        <a:p>
          <a:r>
            <a:rPr lang="en-US" dirty="0"/>
            <a:t>NaN values</a:t>
          </a:r>
          <a:endParaRPr lang="el-GR" dirty="0"/>
        </a:p>
      </dgm:t>
    </dgm:pt>
    <dgm:pt modelId="{5388BF78-24B3-421E-94D8-7948B9321846}" type="parTrans" cxnId="{8485EBB1-4197-4F1E-A01C-8AD95095DFB8}">
      <dgm:prSet/>
      <dgm:spPr/>
      <dgm:t>
        <a:bodyPr/>
        <a:lstStyle/>
        <a:p>
          <a:endParaRPr lang="el-GR"/>
        </a:p>
      </dgm:t>
    </dgm:pt>
    <dgm:pt modelId="{E82B2ECA-F790-440F-899E-3AA4C4BBE7EB}" type="sibTrans" cxnId="{8485EBB1-4197-4F1E-A01C-8AD95095DFB8}">
      <dgm:prSet/>
      <dgm:spPr/>
      <dgm:t>
        <a:bodyPr/>
        <a:lstStyle/>
        <a:p>
          <a:endParaRPr lang="el-GR"/>
        </a:p>
      </dgm:t>
    </dgm:pt>
    <dgm:pt modelId="{16B5D249-0B03-4968-8EF3-4AF586D32535}">
      <dgm:prSet phldrT="[Text]"/>
      <dgm:spPr/>
      <dgm:t>
        <a:bodyPr/>
        <a:lstStyle/>
        <a:p>
          <a:r>
            <a:rPr lang="en-US" dirty="0"/>
            <a:t>Deletion of rows containing MPG missing values (Target variable)</a:t>
          </a:r>
          <a:endParaRPr lang="el-GR" dirty="0"/>
        </a:p>
      </dgm:t>
    </dgm:pt>
    <dgm:pt modelId="{94614469-261A-45E2-BD8D-BAD99DB6A4E4}" type="parTrans" cxnId="{6CB345FC-7CB6-48C0-AADC-5D323CF6253C}">
      <dgm:prSet/>
      <dgm:spPr/>
      <dgm:t>
        <a:bodyPr/>
        <a:lstStyle/>
        <a:p>
          <a:endParaRPr lang="el-GR"/>
        </a:p>
      </dgm:t>
    </dgm:pt>
    <dgm:pt modelId="{0614F8FB-E3B0-4EF3-9ACC-FE88F999E7B3}" type="sibTrans" cxnId="{6CB345FC-7CB6-48C0-AADC-5D323CF6253C}">
      <dgm:prSet/>
      <dgm:spPr/>
      <dgm:t>
        <a:bodyPr/>
        <a:lstStyle/>
        <a:p>
          <a:endParaRPr lang="el-GR"/>
        </a:p>
      </dgm:t>
    </dgm:pt>
    <dgm:pt modelId="{F9597C1A-0416-4FCB-8BE5-A69B7B2E3247}">
      <dgm:prSet phldrT="[Text]"/>
      <dgm:spPr/>
      <dgm:t>
        <a:bodyPr/>
        <a:lstStyle/>
        <a:p>
          <a:r>
            <a:rPr lang="en-US" dirty="0"/>
            <a:t>Replacement missing  HORSEPOWER values with median of total horsepower values</a:t>
          </a:r>
          <a:endParaRPr lang="el-GR" dirty="0"/>
        </a:p>
      </dgm:t>
    </dgm:pt>
    <dgm:pt modelId="{0BE6B07D-F95F-4A51-82A2-515BC5E8701B}" type="parTrans" cxnId="{9F4DE2D7-9C87-4FC9-9DAA-98C765E43501}">
      <dgm:prSet/>
      <dgm:spPr/>
      <dgm:t>
        <a:bodyPr/>
        <a:lstStyle/>
        <a:p>
          <a:endParaRPr lang="el-GR"/>
        </a:p>
      </dgm:t>
    </dgm:pt>
    <dgm:pt modelId="{6E539898-D7D0-4EFC-8FC9-060AFD258945}" type="sibTrans" cxnId="{9F4DE2D7-9C87-4FC9-9DAA-98C765E43501}">
      <dgm:prSet/>
      <dgm:spPr/>
      <dgm:t>
        <a:bodyPr/>
        <a:lstStyle/>
        <a:p>
          <a:endParaRPr lang="el-GR"/>
        </a:p>
      </dgm:t>
    </dgm:pt>
    <dgm:pt modelId="{16500FC2-70A8-46CB-9C87-A6C08B773006}">
      <dgm:prSet phldrT="[Text]"/>
      <dgm:spPr/>
      <dgm:t>
        <a:bodyPr/>
        <a:lstStyle/>
        <a:p>
          <a:r>
            <a:rPr lang="en-US" dirty="0"/>
            <a:t>Wrong values</a:t>
          </a:r>
          <a:endParaRPr lang="el-GR" dirty="0"/>
        </a:p>
      </dgm:t>
    </dgm:pt>
    <dgm:pt modelId="{2E994408-870E-4DEE-8DCA-32D147CF656F}" type="parTrans" cxnId="{39378BD2-5BD0-4312-9A8F-75B99CE3488D}">
      <dgm:prSet/>
      <dgm:spPr/>
      <dgm:t>
        <a:bodyPr/>
        <a:lstStyle/>
        <a:p>
          <a:endParaRPr lang="el-GR"/>
        </a:p>
      </dgm:t>
    </dgm:pt>
    <dgm:pt modelId="{5CD378E2-310F-47E2-8AE7-0FB9CA278B62}" type="sibTrans" cxnId="{39378BD2-5BD0-4312-9A8F-75B99CE3488D}">
      <dgm:prSet/>
      <dgm:spPr/>
      <dgm:t>
        <a:bodyPr/>
        <a:lstStyle/>
        <a:p>
          <a:endParaRPr lang="el-GR"/>
        </a:p>
      </dgm:t>
    </dgm:pt>
    <dgm:pt modelId="{BE728AFD-4C15-4495-8872-BDE004A43ADD}">
      <dgm:prSet phldrT="[Text]"/>
      <dgm:spPr/>
      <dgm:t>
        <a:bodyPr/>
        <a:lstStyle/>
        <a:p>
          <a:r>
            <a:rPr lang="en-US" dirty="0"/>
            <a:t>Correction of wrong Car names</a:t>
          </a:r>
          <a:endParaRPr lang="el-GR" dirty="0"/>
        </a:p>
      </dgm:t>
    </dgm:pt>
    <dgm:pt modelId="{7D8625E1-0778-41F1-BD80-DB267E58D55D}" type="parTrans" cxnId="{EA36AB77-BAC6-4BE4-BE88-6906027B7CB2}">
      <dgm:prSet/>
      <dgm:spPr/>
      <dgm:t>
        <a:bodyPr/>
        <a:lstStyle/>
        <a:p>
          <a:endParaRPr lang="el-GR"/>
        </a:p>
      </dgm:t>
    </dgm:pt>
    <dgm:pt modelId="{F58B7802-3011-4E80-A2EC-6076DA8201D6}" type="sibTrans" cxnId="{EA36AB77-BAC6-4BE4-BE88-6906027B7CB2}">
      <dgm:prSet/>
      <dgm:spPr/>
      <dgm:t>
        <a:bodyPr/>
        <a:lstStyle/>
        <a:p>
          <a:endParaRPr lang="el-GR"/>
        </a:p>
      </dgm:t>
    </dgm:pt>
    <dgm:pt modelId="{DA75BCC2-E216-485E-A0B8-F82862E3CF41}">
      <dgm:prSet phldrT="[Text]"/>
      <dgm:spPr/>
      <dgm:t>
        <a:bodyPr/>
        <a:lstStyle/>
        <a:p>
          <a:pPr>
            <a:buNone/>
          </a:pPr>
          <a:r>
            <a:rPr lang="en-US" dirty="0"/>
            <a:t>e.g. </a:t>
          </a:r>
          <a:r>
            <a:rPr lang="en-GB" b="0" dirty="0" err="1"/>
            <a:t>maxda</a:t>
          </a:r>
          <a:r>
            <a:rPr lang="en-GB" b="0" dirty="0"/>
            <a:t>-&gt; </a:t>
          </a:r>
          <a:r>
            <a:rPr lang="en-GB" b="0" dirty="0" err="1"/>
            <a:t>mazda</a:t>
          </a:r>
          <a:r>
            <a:rPr lang="en-GB" b="0" dirty="0"/>
            <a:t> , </a:t>
          </a:r>
          <a:r>
            <a:rPr lang="en-GB" b="0" dirty="0" err="1"/>
            <a:t>toyouta</a:t>
          </a:r>
          <a:r>
            <a:rPr lang="en-GB" b="0" dirty="0"/>
            <a:t> -&gt; Toyota</a:t>
          </a:r>
          <a:endParaRPr lang="el-GR" dirty="0"/>
        </a:p>
      </dgm:t>
    </dgm:pt>
    <dgm:pt modelId="{A3762FB5-9BF7-4901-8F80-78839EF20EE4}" type="parTrans" cxnId="{0B6DEB8D-F89D-4C1E-A938-1A0DBE51E32D}">
      <dgm:prSet/>
      <dgm:spPr/>
      <dgm:t>
        <a:bodyPr/>
        <a:lstStyle/>
        <a:p>
          <a:endParaRPr lang="el-GR"/>
        </a:p>
      </dgm:t>
    </dgm:pt>
    <dgm:pt modelId="{32A64CFD-8CE2-4DA4-B2FC-EEC7570AA98B}" type="sibTrans" cxnId="{0B6DEB8D-F89D-4C1E-A938-1A0DBE51E32D}">
      <dgm:prSet/>
      <dgm:spPr/>
      <dgm:t>
        <a:bodyPr/>
        <a:lstStyle/>
        <a:p>
          <a:endParaRPr lang="el-GR"/>
        </a:p>
      </dgm:t>
    </dgm:pt>
    <dgm:pt modelId="{ED91E534-C393-46BE-87E0-73B0529362D6}">
      <dgm:prSet phldrT="[Text]"/>
      <dgm:spPr/>
      <dgm:t>
        <a:bodyPr/>
        <a:lstStyle/>
        <a:p>
          <a:pPr>
            <a:buNone/>
          </a:pPr>
          <a:r>
            <a:rPr lang="en-US" dirty="0"/>
            <a:t>Outliers:</a:t>
          </a:r>
          <a:endParaRPr lang="el-GR" dirty="0"/>
        </a:p>
      </dgm:t>
    </dgm:pt>
    <dgm:pt modelId="{B042F515-4D40-4A69-AFC6-F6325B692780}" type="parTrans" cxnId="{AFA95E84-0BAC-4391-ACAE-A6D20C0A9B5E}">
      <dgm:prSet/>
      <dgm:spPr/>
      <dgm:t>
        <a:bodyPr/>
        <a:lstStyle/>
        <a:p>
          <a:endParaRPr lang="el-GR"/>
        </a:p>
      </dgm:t>
    </dgm:pt>
    <dgm:pt modelId="{896F8A21-C47A-4064-A732-BE9556810D85}" type="sibTrans" cxnId="{AFA95E84-0BAC-4391-ACAE-A6D20C0A9B5E}">
      <dgm:prSet/>
      <dgm:spPr/>
      <dgm:t>
        <a:bodyPr/>
        <a:lstStyle/>
        <a:p>
          <a:endParaRPr lang="el-GR"/>
        </a:p>
      </dgm:t>
    </dgm:pt>
    <dgm:pt modelId="{FA26BDC5-61E6-4D21-8D4C-FA7D852544D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Withdrawal values outside Q=</a:t>
          </a:r>
          <a:r>
            <a:rPr lang="en-GB" b="0" dirty="0"/>
            <a:t>0.10 &amp; Q=0.90</a:t>
          </a:r>
          <a:endParaRPr lang="el-GR" dirty="0"/>
        </a:p>
      </dgm:t>
    </dgm:pt>
    <dgm:pt modelId="{C61FFC5F-B0AE-4A8F-8A3D-2FF3F6CFF2E3}" type="parTrans" cxnId="{A2223955-96DB-4AD2-8062-B50FF74307AE}">
      <dgm:prSet/>
      <dgm:spPr/>
      <dgm:t>
        <a:bodyPr/>
        <a:lstStyle/>
        <a:p>
          <a:endParaRPr lang="el-GR"/>
        </a:p>
      </dgm:t>
    </dgm:pt>
    <dgm:pt modelId="{E830802F-D303-4182-AD09-D1DF32E2B289}" type="sibTrans" cxnId="{A2223955-96DB-4AD2-8062-B50FF74307AE}">
      <dgm:prSet/>
      <dgm:spPr/>
      <dgm:t>
        <a:bodyPr/>
        <a:lstStyle/>
        <a:p>
          <a:endParaRPr lang="el-GR"/>
        </a:p>
      </dgm:t>
    </dgm:pt>
    <dgm:pt modelId="{0FBB3124-E6C9-48B8-A526-EF0AD41C2B3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New column: Car Company</a:t>
          </a:r>
          <a:endParaRPr lang="el-GR" dirty="0"/>
        </a:p>
      </dgm:t>
    </dgm:pt>
    <dgm:pt modelId="{1A046B07-0D3C-4463-BD83-22F91F82B071}" type="parTrans" cxnId="{07A478EA-53B2-49D1-9F54-400898D96C30}">
      <dgm:prSet/>
      <dgm:spPr/>
      <dgm:t>
        <a:bodyPr/>
        <a:lstStyle/>
        <a:p>
          <a:endParaRPr lang="el-GR"/>
        </a:p>
      </dgm:t>
    </dgm:pt>
    <dgm:pt modelId="{B20D39F7-84A7-425F-A736-05B789376D65}" type="sibTrans" cxnId="{07A478EA-53B2-49D1-9F54-400898D96C30}">
      <dgm:prSet/>
      <dgm:spPr/>
      <dgm:t>
        <a:bodyPr/>
        <a:lstStyle/>
        <a:p>
          <a:endParaRPr lang="el-GR"/>
        </a:p>
      </dgm:t>
    </dgm:pt>
    <dgm:pt modelId="{6FCE382D-0D87-4733-ACC1-09464B8C056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Splitting Car name column to Car company and Car model</a:t>
          </a:r>
          <a:endParaRPr lang="el-GR" dirty="0"/>
        </a:p>
      </dgm:t>
    </dgm:pt>
    <dgm:pt modelId="{2A1B0806-709B-4360-9094-D64848AEAD80}" type="parTrans" cxnId="{E689E051-9DB6-42E1-9BE2-8BF069C2FA29}">
      <dgm:prSet/>
      <dgm:spPr/>
      <dgm:t>
        <a:bodyPr/>
        <a:lstStyle/>
        <a:p>
          <a:endParaRPr lang="el-GR"/>
        </a:p>
      </dgm:t>
    </dgm:pt>
    <dgm:pt modelId="{22B98EBD-C18B-4E70-8A9B-A8DA164DDF94}" type="sibTrans" cxnId="{E689E051-9DB6-42E1-9BE2-8BF069C2FA29}">
      <dgm:prSet/>
      <dgm:spPr/>
      <dgm:t>
        <a:bodyPr/>
        <a:lstStyle/>
        <a:p>
          <a:endParaRPr lang="el-GR"/>
        </a:p>
      </dgm:t>
    </dgm:pt>
    <dgm:pt modelId="{0BB6357E-B0DB-4691-BF37-679023AC156A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e.g. </a:t>
          </a:r>
          <a:r>
            <a:rPr lang="en-GB" dirty="0" err="1"/>
            <a:t>toyota</a:t>
          </a:r>
          <a:r>
            <a:rPr lang="en-GB" dirty="0"/>
            <a:t> corona mark ii –&gt; </a:t>
          </a:r>
          <a:r>
            <a:rPr lang="en-GB" dirty="0" err="1"/>
            <a:t>toyota</a:t>
          </a:r>
          <a:r>
            <a:rPr lang="en-GB" dirty="0"/>
            <a:t>, corona mark ii</a:t>
          </a:r>
          <a:endParaRPr lang="el-GR" dirty="0"/>
        </a:p>
      </dgm:t>
    </dgm:pt>
    <dgm:pt modelId="{63976E35-B362-4326-B791-47AE4B1D5FDF}" type="parTrans" cxnId="{4F2026E7-D6D7-4165-AC37-416A7E62D6E1}">
      <dgm:prSet/>
      <dgm:spPr/>
      <dgm:t>
        <a:bodyPr/>
        <a:lstStyle/>
        <a:p>
          <a:endParaRPr lang="el-GR"/>
        </a:p>
      </dgm:t>
    </dgm:pt>
    <dgm:pt modelId="{4BCD47BF-0977-486D-BEF8-3521B9F98D8B}" type="sibTrans" cxnId="{4F2026E7-D6D7-4165-AC37-416A7E62D6E1}">
      <dgm:prSet/>
      <dgm:spPr/>
      <dgm:t>
        <a:bodyPr/>
        <a:lstStyle/>
        <a:p>
          <a:endParaRPr lang="el-GR"/>
        </a:p>
      </dgm:t>
    </dgm:pt>
    <dgm:pt modelId="{2A47DA9E-DADA-477E-A186-BE388CDC5ECC}" type="pres">
      <dgm:prSet presAssocID="{4B6C5C0D-DB7D-4B3F-9AB4-AB737A42AD4B}" presName="linear" presStyleCnt="0">
        <dgm:presLayoutVars>
          <dgm:animLvl val="lvl"/>
          <dgm:resizeHandles val="exact"/>
        </dgm:presLayoutVars>
      </dgm:prSet>
      <dgm:spPr/>
    </dgm:pt>
    <dgm:pt modelId="{8CF858D1-C9E1-4B8E-A731-BA6C377B09E5}" type="pres">
      <dgm:prSet presAssocID="{476991DB-BDA6-4261-9259-88CFD770D0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ED4F98-B2AE-477F-9681-8E29EEC7E3F1}" type="pres">
      <dgm:prSet presAssocID="{476991DB-BDA6-4261-9259-88CFD770D0F0}" presName="childText" presStyleLbl="revTx" presStyleIdx="0" presStyleCnt="4">
        <dgm:presLayoutVars>
          <dgm:bulletEnabled val="1"/>
        </dgm:presLayoutVars>
      </dgm:prSet>
      <dgm:spPr/>
    </dgm:pt>
    <dgm:pt modelId="{BD36C358-578E-43C2-B7F9-B04A7899CA25}" type="pres">
      <dgm:prSet presAssocID="{16500FC2-70A8-46CB-9C87-A6C08B77300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635C4DB-42C3-4D85-BFF7-FD36597B6229}" type="pres">
      <dgm:prSet presAssocID="{16500FC2-70A8-46CB-9C87-A6C08B773006}" presName="childText" presStyleLbl="revTx" presStyleIdx="1" presStyleCnt="4">
        <dgm:presLayoutVars>
          <dgm:bulletEnabled val="1"/>
        </dgm:presLayoutVars>
      </dgm:prSet>
      <dgm:spPr/>
    </dgm:pt>
    <dgm:pt modelId="{15BA0C08-6272-4DCD-B646-847441FA883F}" type="pres">
      <dgm:prSet presAssocID="{ED91E534-C393-46BE-87E0-73B0529362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9EC14F-A8F6-4FEC-9C7D-0067B6AF9055}" type="pres">
      <dgm:prSet presAssocID="{ED91E534-C393-46BE-87E0-73B0529362D6}" presName="childText" presStyleLbl="revTx" presStyleIdx="2" presStyleCnt="4">
        <dgm:presLayoutVars>
          <dgm:bulletEnabled val="1"/>
        </dgm:presLayoutVars>
      </dgm:prSet>
      <dgm:spPr/>
    </dgm:pt>
    <dgm:pt modelId="{017EF9CA-BFEF-43FF-A004-DA49B4AB6016}" type="pres">
      <dgm:prSet presAssocID="{0FBB3124-E6C9-48B8-A526-EF0AD41C2B3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4692F5F-5D20-4521-9319-CB5B61118125}" type="pres">
      <dgm:prSet presAssocID="{0FBB3124-E6C9-48B8-A526-EF0AD41C2B3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08F8409-5EFE-43B4-9C73-78699B58E49F}" type="presOf" srcId="{6FCE382D-0D87-4733-ACC1-09464B8C056A}" destId="{64692F5F-5D20-4521-9319-CB5B61118125}" srcOrd="0" destOrd="0" presId="urn:microsoft.com/office/officeart/2005/8/layout/vList2"/>
    <dgm:cxn modelId="{C5487111-15B3-4270-9362-94DF9D40762C}" type="presOf" srcId="{16500FC2-70A8-46CB-9C87-A6C08B773006}" destId="{BD36C358-578E-43C2-B7F9-B04A7899CA25}" srcOrd="0" destOrd="0" presId="urn:microsoft.com/office/officeart/2005/8/layout/vList2"/>
    <dgm:cxn modelId="{E58F4E1D-3BDB-4305-8AA1-03E3649640D5}" type="presOf" srcId="{ED91E534-C393-46BE-87E0-73B0529362D6}" destId="{15BA0C08-6272-4DCD-B646-847441FA883F}" srcOrd="0" destOrd="0" presId="urn:microsoft.com/office/officeart/2005/8/layout/vList2"/>
    <dgm:cxn modelId="{18AB9C25-DD40-405B-924A-00341228615B}" type="presOf" srcId="{476991DB-BDA6-4261-9259-88CFD770D0F0}" destId="{8CF858D1-C9E1-4B8E-A731-BA6C377B09E5}" srcOrd="0" destOrd="0" presId="urn:microsoft.com/office/officeart/2005/8/layout/vList2"/>
    <dgm:cxn modelId="{033F4937-6534-49A9-A98E-439601811236}" type="presOf" srcId="{BE728AFD-4C15-4495-8872-BDE004A43ADD}" destId="{0635C4DB-42C3-4D85-BFF7-FD36597B6229}" srcOrd="0" destOrd="0" presId="urn:microsoft.com/office/officeart/2005/8/layout/vList2"/>
    <dgm:cxn modelId="{8A56BE5B-A67F-4BDB-81D8-1292578F8D95}" type="presOf" srcId="{0FBB3124-E6C9-48B8-A526-EF0AD41C2B39}" destId="{017EF9CA-BFEF-43FF-A004-DA49B4AB6016}" srcOrd="0" destOrd="0" presId="urn:microsoft.com/office/officeart/2005/8/layout/vList2"/>
    <dgm:cxn modelId="{B67A7E68-187A-43A1-B53F-440ECE654037}" type="presOf" srcId="{FA26BDC5-61E6-4D21-8D4C-FA7D852544DA}" destId="{579EC14F-A8F6-4FEC-9C7D-0067B6AF9055}" srcOrd="0" destOrd="0" presId="urn:microsoft.com/office/officeart/2005/8/layout/vList2"/>
    <dgm:cxn modelId="{E689E051-9DB6-42E1-9BE2-8BF069C2FA29}" srcId="{0FBB3124-E6C9-48B8-A526-EF0AD41C2B39}" destId="{6FCE382D-0D87-4733-ACC1-09464B8C056A}" srcOrd="0" destOrd="0" parTransId="{2A1B0806-709B-4360-9094-D64848AEAD80}" sibTransId="{22B98EBD-C18B-4E70-8A9B-A8DA164DDF94}"/>
    <dgm:cxn modelId="{A2223955-96DB-4AD2-8062-B50FF74307AE}" srcId="{ED91E534-C393-46BE-87E0-73B0529362D6}" destId="{FA26BDC5-61E6-4D21-8D4C-FA7D852544DA}" srcOrd="0" destOrd="0" parTransId="{C61FFC5F-B0AE-4A8F-8A3D-2FF3F6CFF2E3}" sibTransId="{E830802F-D303-4182-AD09-D1DF32E2B289}"/>
    <dgm:cxn modelId="{EA36AB77-BAC6-4BE4-BE88-6906027B7CB2}" srcId="{16500FC2-70A8-46CB-9C87-A6C08B773006}" destId="{BE728AFD-4C15-4495-8872-BDE004A43ADD}" srcOrd="0" destOrd="0" parTransId="{7D8625E1-0778-41F1-BD80-DB267E58D55D}" sibTransId="{F58B7802-3011-4E80-A2EC-6076DA8201D6}"/>
    <dgm:cxn modelId="{27EFEF81-0920-4952-9489-E2E72DAF29BE}" type="presOf" srcId="{DA75BCC2-E216-485E-A0B8-F82862E3CF41}" destId="{0635C4DB-42C3-4D85-BFF7-FD36597B6229}" srcOrd="0" destOrd="1" presId="urn:microsoft.com/office/officeart/2005/8/layout/vList2"/>
    <dgm:cxn modelId="{AFA95E84-0BAC-4391-ACAE-A6D20C0A9B5E}" srcId="{4B6C5C0D-DB7D-4B3F-9AB4-AB737A42AD4B}" destId="{ED91E534-C393-46BE-87E0-73B0529362D6}" srcOrd="2" destOrd="0" parTransId="{B042F515-4D40-4A69-AFC6-F6325B692780}" sibTransId="{896F8A21-C47A-4064-A732-BE9556810D85}"/>
    <dgm:cxn modelId="{0B6DEB8D-F89D-4C1E-A938-1A0DBE51E32D}" srcId="{BE728AFD-4C15-4495-8872-BDE004A43ADD}" destId="{DA75BCC2-E216-485E-A0B8-F82862E3CF41}" srcOrd="0" destOrd="0" parTransId="{A3762FB5-9BF7-4901-8F80-78839EF20EE4}" sibTransId="{32A64CFD-8CE2-4DA4-B2FC-EEC7570AA98B}"/>
    <dgm:cxn modelId="{2242728E-E8E8-4D65-9B17-393C798FDB8E}" type="presOf" srcId="{16B5D249-0B03-4968-8EF3-4AF586D32535}" destId="{5CED4F98-B2AE-477F-9681-8E29EEC7E3F1}" srcOrd="0" destOrd="0" presId="urn:microsoft.com/office/officeart/2005/8/layout/vList2"/>
    <dgm:cxn modelId="{D506CA99-2262-4687-A9CF-A2015CAD8B89}" type="presOf" srcId="{0BB6357E-B0DB-4691-BF37-679023AC156A}" destId="{64692F5F-5D20-4521-9319-CB5B61118125}" srcOrd="0" destOrd="1" presId="urn:microsoft.com/office/officeart/2005/8/layout/vList2"/>
    <dgm:cxn modelId="{8485EBB1-4197-4F1E-A01C-8AD95095DFB8}" srcId="{4B6C5C0D-DB7D-4B3F-9AB4-AB737A42AD4B}" destId="{476991DB-BDA6-4261-9259-88CFD770D0F0}" srcOrd="0" destOrd="0" parTransId="{5388BF78-24B3-421E-94D8-7948B9321846}" sibTransId="{E82B2ECA-F790-440F-899E-3AA4C4BBE7EB}"/>
    <dgm:cxn modelId="{39378BD2-5BD0-4312-9A8F-75B99CE3488D}" srcId="{4B6C5C0D-DB7D-4B3F-9AB4-AB737A42AD4B}" destId="{16500FC2-70A8-46CB-9C87-A6C08B773006}" srcOrd="1" destOrd="0" parTransId="{2E994408-870E-4DEE-8DCA-32D147CF656F}" sibTransId="{5CD378E2-310F-47E2-8AE7-0FB9CA278B62}"/>
    <dgm:cxn modelId="{9F4DE2D7-9C87-4FC9-9DAA-98C765E43501}" srcId="{476991DB-BDA6-4261-9259-88CFD770D0F0}" destId="{F9597C1A-0416-4FCB-8BE5-A69B7B2E3247}" srcOrd="1" destOrd="0" parTransId="{0BE6B07D-F95F-4A51-82A2-515BC5E8701B}" sibTransId="{6E539898-D7D0-4EFC-8FC9-060AFD258945}"/>
    <dgm:cxn modelId="{4F2026E7-D6D7-4165-AC37-416A7E62D6E1}" srcId="{0FBB3124-E6C9-48B8-A526-EF0AD41C2B39}" destId="{0BB6357E-B0DB-4691-BF37-679023AC156A}" srcOrd="1" destOrd="0" parTransId="{63976E35-B362-4326-B791-47AE4B1D5FDF}" sibTransId="{4BCD47BF-0977-486D-BEF8-3521B9F98D8B}"/>
    <dgm:cxn modelId="{07A478EA-53B2-49D1-9F54-400898D96C30}" srcId="{4B6C5C0D-DB7D-4B3F-9AB4-AB737A42AD4B}" destId="{0FBB3124-E6C9-48B8-A526-EF0AD41C2B39}" srcOrd="3" destOrd="0" parTransId="{1A046B07-0D3C-4463-BD83-22F91F82B071}" sibTransId="{B20D39F7-84A7-425F-A736-05B789376D65}"/>
    <dgm:cxn modelId="{7C120EEE-E863-49B0-B91C-81196FEFF8A1}" type="presOf" srcId="{4B6C5C0D-DB7D-4B3F-9AB4-AB737A42AD4B}" destId="{2A47DA9E-DADA-477E-A186-BE388CDC5ECC}" srcOrd="0" destOrd="0" presId="urn:microsoft.com/office/officeart/2005/8/layout/vList2"/>
    <dgm:cxn modelId="{E8FD9AEF-58A8-4160-97C3-B7D3A2FECB11}" type="presOf" srcId="{F9597C1A-0416-4FCB-8BE5-A69B7B2E3247}" destId="{5CED4F98-B2AE-477F-9681-8E29EEC7E3F1}" srcOrd="0" destOrd="1" presId="urn:microsoft.com/office/officeart/2005/8/layout/vList2"/>
    <dgm:cxn modelId="{6CB345FC-7CB6-48C0-AADC-5D323CF6253C}" srcId="{476991DB-BDA6-4261-9259-88CFD770D0F0}" destId="{16B5D249-0B03-4968-8EF3-4AF586D32535}" srcOrd="0" destOrd="0" parTransId="{94614469-261A-45E2-BD8D-BAD99DB6A4E4}" sibTransId="{0614F8FB-E3B0-4EF3-9ACC-FE88F999E7B3}"/>
    <dgm:cxn modelId="{E84E7FB1-3119-43B3-AC63-76ACE71D5AAA}" type="presParOf" srcId="{2A47DA9E-DADA-477E-A186-BE388CDC5ECC}" destId="{8CF858D1-C9E1-4B8E-A731-BA6C377B09E5}" srcOrd="0" destOrd="0" presId="urn:microsoft.com/office/officeart/2005/8/layout/vList2"/>
    <dgm:cxn modelId="{7D11FC64-653F-441C-B7E5-587419FC251C}" type="presParOf" srcId="{2A47DA9E-DADA-477E-A186-BE388CDC5ECC}" destId="{5CED4F98-B2AE-477F-9681-8E29EEC7E3F1}" srcOrd="1" destOrd="0" presId="urn:microsoft.com/office/officeart/2005/8/layout/vList2"/>
    <dgm:cxn modelId="{1EE5CE49-FEDA-446B-8B69-5BDCB61966B6}" type="presParOf" srcId="{2A47DA9E-DADA-477E-A186-BE388CDC5ECC}" destId="{BD36C358-578E-43C2-B7F9-B04A7899CA25}" srcOrd="2" destOrd="0" presId="urn:microsoft.com/office/officeart/2005/8/layout/vList2"/>
    <dgm:cxn modelId="{C372BD49-9518-4AA1-ADA4-EEA5C8DD738F}" type="presParOf" srcId="{2A47DA9E-DADA-477E-A186-BE388CDC5ECC}" destId="{0635C4DB-42C3-4D85-BFF7-FD36597B6229}" srcOrd="3" destOrd="0" presId="urn:microsoft.com/office/officeart/2005/8/layout/vList2"/>
    <dgm:cxn modelId="{8FF98688-FE1B-49FC-AE5E-311F8874767C}" type="presParOf" srcId="{2A47DA9E-DADA-477E-A186-BE388CDC5ECC}" destId="{15BA0C08-6272-4DCD-B646-847441FA883F}" srcOrd="4" destOrd="0" presId="urn:microsoft.com/office/officeart/2005/8/layout/vList2"/>
    <dgm:cxn modelId="{6536BCBF-4418-43FC-B9C3-187C7C1FD3DD}" type="presParOf" srcId="{2A47DA9E-DADA-477E-A186-BE388CDC5ECC}" destId="{579EC14F-A8F6-4FEC-9C7D-0067B6AF9055}" srcOrd="5" destOrd="0" presId="urn:microsoft.com/office/officeart/2005/8/layout/vList2"/>
    <dgm:cxn modelId="{9C541A8D-81FD-42EF-A201-97DE38CEE428}" type="presParOf" srcId="{2A47DA9E-DADA-477E-A186-BE388CDC5ECC}" destId="{017EF9CA-BFEF-43FF-A004-DA49B4AB6016}" srcOrd="6" destOrd="0" presId="urn:microsoft.com/office/officeart/2005/8/layout/vList2"/>
    <dgm:cxn modelId="{2342F542-E2E6-4888-95C3-331CC021B6E3}" type="presParOf" srcId="{2A47DA9E-DADA-477E-A186-BE388CDC5ECC}" destId="{64692F5F-5D20-4521-9319-CB5B6111812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27A5A3-D9A3-4735-A7DA-485043AE58E4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107788-2E76-48BC-AA1D-0A0D47B1545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Best Model: </a:t>
          </a:r>
        </a:p>
        <a:p>
          <a:pPr>
            <a:lnSpc>
              <a:spcPct val="100000"/>
            </a:lnSpc>
            <a:defRPr b="1"/>
          </a:pPr>
          <a:r>
            <a:rPr lang="en-US" dirty="0" err="1"/>
            <a:t>KNeighbors</a:t>
          </a:r>
          <a:r>
            <a:rPr lang="en-US" dirty="0"/>
            <a:t> with the appropriate parameters</a:t>
          </a:r>
        </a:p>
      </dgm:t>
    </dgm:pt>
    <dgm:pt modelId="{1E176884-A226-4BCA-8D4D-D58952D51C5F}" type="parTrans" cxnId="{39C9E2AF-7770-4130-8DA3-7DD0A58F66AF}">
      <dgm:prSet/>
      <dgm:spPr/>
      <dgm:t>
        <a:bodyPr/>
        <a:lstStyle/>
        <a:p>
          <a:endParaRPr lang="en-US"/>
        </a:p>
      </dgm:t>
    </dgm:pt>
    <dgm:pt modelId="{10F3E33E-9446-4D8E-BCF6-7660662BEF33}" type="sibTrans" cxnId="{39C9E2AF-7770-4130-8DA3-7DD0A58F66AF}">
      <dgm:prSet/>
      <dgm:spPr/>
      <dgm:t>
        <a:bodyPr/>
        <a:lstStyle/>
        <a:p>
          <a:endParaRPr lang="en-US"/>
        </a:p>
      </dgm:t>
    </dgm:pt>
    <dgm:pt modelId="{3D596933-B8E2-4EDC-960C-0A8143A3B0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Scores:</a:t>
          </a:r>
          <a:endParaRPr lang="en-US"/>
        </a:p>
      </dgm:t>
    </dgm:pt>
    <dgm:pt modelId="{EFA2AC38-8C28-499C-ADDA-D3C4CBAFCB2C}" type="parTrans" cxnId="{B3DFBBAC-A13B-4DB1-BCB9-C4F3C95C6E7B}">
      <dgm:prSet/>
      <dgm:spPr/>
      <dgm:t>
        <a:bodyPr/>
        <a:lstStyle/>
        <a:p>
          <a:endParaRPr lang="en-US"/>
        </a:p>
      </dgm:t>
    </dgm:pt>
    <dgm:pt modelId="{FF7AD979-F36A-43BD-A48E-E4EDEA13A466}" type="sibTrans" cxnId="{B3DFBBAC-A13B-4DB1-BCB9-C4F3C95C6E7B}">
      <dgm:prSet/>
      <dgm:spPr/>
      <dgm:t>
        <a:bodyPr/>
        <a:lstStyle/>
        <a:p>
          <a:endParaRPr lang="en-US"/>
        </a:p>
      </dgm:t>
    </dgm:pt>
    <dgm:pt modelId="{E8C27BE4-2A09-418E-8E5B-86AF3491B2D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Selected Features:</a:t>
          </a:r>
          <a:endParaRPr lang="en-US" dirty="0"/>
        </a:p>
      </dgm:t>
    </dgm:pt>
    <dgm:pt modelId="{2C090B99-CB74-4B4D-93B3-5DE611F864F3}" type="parTrans" cxnId="{460C4D5D-4757-43A9-A5BA-1B6D8F2CA5DB}">
      <dgm:prSet/>
      <dgm:spPr/>
      <dgm:t>
        <a:bodyPr/>
        <a:lstStyle/>
        <a:p>
          <a:endParaRPr lang="en-US"/>
        </a:p>
      </dgm:t>
    </dgm:pt>
    <dgm:pt modelId="{71A0C88A-FB5F-489D-BED6-E2D34BC474E6}" type="sibTrans" cxnId="{460C4D5D-4757-43A9-A5BA-1B6D8F2CA5DB}">
      <dgm:prSet/>
      <dgm:spPr/>
      <dgm:t>
        <a:bodyPr/>
        <a:lstStyle/>
        <a:p>
          <a:endParaRPr lang="en-US"/>
        </a:p>
      </dgm:t>
    </dgm:pt>
    <dgm:pt modelId="{D2DE7973-9D9E-49EE-99D2-415EFBB9025B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 dirty="0"/>
        </a:p>
      </dgm:t>
    </dgm:pt>
    <dgm:pt modelId="{50D54521-4B28-4EBD-843C-A703435A4861}" type="parTrans" cxnId="{ED668238-459D-4534-AB69-6B6854E402E5}">
      <dgm:prSet/>
      <dgm:spPr/>
      <dgm:t>
        <a:bodyPr/>
        <a:lstStyle/>
        <a:p>
          <a:endParaRPr lang="en-US"/>
        </a:p>
      </dgm:t>
    </dgm:pt>
    <dgm:pt modelId="{78EE2F27-CFFA-4BC1-8761-7C8264E8723A}" type="sibTrans" cxnId="{ED668238-459D-4534-AB69-6B6854E402E5}">
      <dgm:prSet/>
      <dgm:spPr/>
      <dgm:t>
        <a:bodyPr/>
        <a:lstStyle/>
        <a:p>
          <a:endParaRPr lang="en-US"/>
        </a:p>
      </dgm:t>
    </dgm:pt>
    <dgm:pt modelId="{C1157485-3AA8-4F54-81D9-A598040C052B}" type="pres">
      <dgm:prSet presAssocID="{0F27A5A3-D9A3-4735-A7DA-485043AE58E4}" presName="root" presStyleCnt="0">
        <dgm:presLayoutVars>
          <dgm:dir/>
          <dgm:resizeHandles val="exact"/>
        </dgm:presLayoutVars>
      </dgm:prSet>
      <dgm:spPr/>
    </dgm:pt>
    <dgm:pt modelId="{D43A0E1E-1D4F-4587-9EA5-514F242D153F}" type="pres">
      <dgm:prSet presAssocID="{C2107788-2E76-48BC-AA1D-0A0D47B1545E}" presName="compNode" presStyleCnt="0"/>
      <dgm:spPr/>
    </dgm:pt>
    <dgm:pt modelId="{421F4893-0E47-474B-8356-7B32DB6BEC82}" type="pres">
      <dgm:prSet presAssocID="{C2107788-2E76-48BC-AA1D-0A0D47B154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0A35348A-308E-4D26-82D2-60409C5A6FE0}" type="pres">
      <dgm:prSet presAssocID="{C2107788-2E76-48BC-AA1D-0A0D47B1545E}" presName="iconSpace" presStyleCnt="0"/>
      <dgm:spPr/>
    </dgm:pt>
    <dgm:pt modelId="{C14A96EE-E3B5-4418-94A5-E609CEC635C8}" type="pres">
      <dgm:prSet presAssocID="{C2107788-2E76-48BC-AA1D-0A0D47B1545E}" presName="parTx" presStyleLbl="revTx" presStyleIdx="0" presStyleCnt="6">
        <dgm:presLayoutVars>
          <dgm:chMax val="0"/>
          <dgm:chPref val="0"/>
        </dgm:presLayoutVars>
      </dgm:prSet>
      <dgm:spPr/>
    </dgm:pt>
    <dgm:pt modelId="{931D66CF-F20E-4259-A428-17AA79EC62E8}" type="pres">
      <dgm:prSet presAssocID="{C2107788-2E76-48BC-AA1D-0A0D47B1545E}" presName="txSpace" presStyleCnt="0"/>
      <dgm:spPr/>
    </dgm:pt>
    <dgm:pt modelId="{B2C895A5-5CB7-42C1-8DFB-D4E263B90E80}" type="pres">
      <dgm:prSet presAssocID="{C2107788-2E76-48BC-AA1D-0A0D47B1545E}" presName="desTx" presStyleLbl="revTx" presStyleIdx="1" presStyleCnt="6">
        <dgm:presLayoutVars/>
      </dgm:prSet>
      <dgm:spPr/>
    </dgm:pt>
    <dgm:pt modelId="{B86930E1-0ACC-48ED-8971-44F4C70154C1}" type="pres">
      <dgm:prSet presAssocID="{10F3E33E-9446-4D8E-BCF6-7660662BEF33}" presName="sibTrans" presStyleCnt="0"/>
      <dgm:spPr/>
    </dgm:pt>
    <dgm:pt modelId="{9AAEA1CC-620A-4ED4-9CEA-194230A17957}" type="pres">
      <dgm:prSet presAssocID="{3D596933-B8E2-4EDC-960C-0A8143A3B065}" presName="compNode" presStyleCnt="0"/>
      <dgm:spPr/>
    </dgm:pt>
    <dgm:pt modelId="{9570DD39-E545-4958-AF27-D99BBD22A913}" type="pres">
      <dgm:prSet presAssocID="{3D596933-B8E2-4EDC-960C-0A8143A3B0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71C157D-C817-444C-B356-5E169716B8F6}" type="pres">
      <dgm:prSet presAssocID="{3D596933-B8E2-4EDC-960C-0A8143A3B065}" presName="iconSpace" presStyleCnt="0"/>
      <dgm:spPr/>
    </dgm:pt>
    <dgm:pt modelId="{8D91BF0F-36CA-49F6-BDED-048570832179}" type="pres">
      <dgm:prSet presAssocID="{3D596933-B8E2-4EDC-960C-0A8143A3B065}" presName="parTx" presStyleLbl="revTx" presStyleIdx="2" presStyleCnt="6">
        <dgm:presLayoutVars>
          <dgm:chMax val="0"/>
          <dgm:chPref val="0"/>
        </dgm:presLayoutVars>
      </dgm:prSet>
      <dgm:spPr/>
    </dgm:pt>
    <dgm:pt modelId="{103BE688-0FB8-48A4-AFBA-709A730C54C2}" type="pres">
      <dgm:prSet presAssocID="{3D596933-B8E2-4EDC-960C-0A8143A3B065}" presName="txSpace" presStyleCnt="0"/>
      <dgm:spPr/>
    </dgm:pt>
    <dgm:pt modelId="{E6C80914-C778-4811-BC71-47418E5EF96F}" type="pres">
      <dgm:prSet presAssocID="{3D596933-B8E2-4EDC-960C-0A8143A3B065}" presName="desTx" presStyleLbl="revTx" presStyleIdx="3" presStyleCnt="6">
        <dgm:presLayoutVars/>
      </dgm:prSet>
      <dgm:spPr/>
    </dgm:pt>
    <dgm:pt modelId="{81C44F2F-28E9-45C5-9533-6DC2F2002547}" type="pres">
      <dgm:prSet presAssocID="{FF7AD979-F36A-43BD-A48E-E4EDEA13A466}" presName="sibTrans" presStyleCnt="0"/>
      <dgm:spPr/>
    </dgm:pt>
    <dgm:pt modelId="{673867AE-B88E-4D64-B3C2-7A22B12ADB5B}" type="pres">
      <dgm:prSet presAssocID="{E8C27BE4-2A09-418E-8E5B-86AF3491B2DA}" presName="compNode" presStyleCnt="0"/>
      <dgm:spPr/>
    </dgm:pt>
    <dgm:pt modelId="{AF9E0F44-86C4-4046-8135-DA8D3F51B468}" type="pres">
      <dgm:prSet presAssocID="{E8C27BE4-2A09-418E-8E5B-86AF3491B2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9582CDA6-FAF3-47EA-970D-94655ED806E1}" type="pres">
      <dgm:prSet presAssocID="{E8C27BE4-2A09-418E-8E5B-86AF3491B2DA}" presName="iconSpace" presStyleCnt="0"/>
      <dgm:spPr/>
    </dgm:pt>
    <dgm:pt modelId="{3C05CA70-8DE5-4D64-BDBE-0FABB39D9A5A}" type="pres">
      <dgm:prSet presAssocID="{E8C27BE4-2A09-418E-8E5B-86AF3491B2DA}" presName="parTx" presStyleLbl="revTx" presStyleIdx="4" presStyleCnt="6">
        <dgm:presLayoutVars>
          <dgm:chMax val="0"/>
          <dgm:chPref val="0"/>
        </dgm:presLayoutVars>
      </dgm:prSet>
      <dgm:spPr/>
    </dgm:pt>
    <dgm:pt modelId="{C5B05114-D292-45C8-AF4B-A45BEE1238EF}" type="pres">
      <dgm:prSet presAssocID="{E8C27BE4-2A09-418E-8E5B-86AF3491B2DA}" presName="txSpace" presStyleCnt="0"/>
      <dgm:spPr/>
    </dgm:pt>
    <dgm:pt modelId="{790AA8DC-6598-4F40-B960-82106C604478}" type="pres">
      <dgm:prSet presAssocID="{E8C27BE4-2A09-418E-8E5B-86AF3491B2DA}" presName="desTx" presStyleLbl="revTx" presStyleIdx="5" presStyleCnt="6" custLinFactNeighborX="4727" custLinFactNeighborY="-97762">
        <dgm:presLayoutVars/>
      </dgm:prSet>
      <dgm:spPr/>
    </dgm:pt>
  </dgm:ptLst>
  <dgm:cxnLst>
    <dgm:cxn modelId="{ED668238-459D-4534-AB69-6B6854E402E5}" srcId="{E8C27BE4-2A09-418E-8E5B-86AF3491B2DA}" destId="{D2DE7973-9D9E-49EE-99D2-415EFBB9025B}" srcOrd="0" destOrd="0" parTransId="{50D54521-4B28-4EBD-843C-A703435A4861}" sibTransId="{78EE2F27-CFFA-4BC1-8761-7C8264E8723A}"/>
    <dgm:cxn modelId="{0BDD803F-E937-40CC-984E-D12952F9644F}" type="presOf" srcId="{D2DE7973-9D9E-49EE-99D2-415EFBB9025B}" destId="{790AA8DC-6598-4F40-B960-82106C604478}" srcOrd="0" destOrd="0" presId="urn:microsoft.com/office/officeart/2018/5/layout/CenteredIconLabelDescriptionList"/>
    <dgm:cxn modelId="{460C4D5D-4757-43A9-A5BA-1B6D8F2CA5DB}" srcId="{0F27A5A3-D9A3-4735-A7DA-485043AE58E4}" destId="{E8C27BE4-2A09-418E-8E5B-86AF3491B2DA}" srcOrd="2" destOrd="0" parTransId="{2C090B99-CB74-4B4D-93B3-5DE611F864F3}" sibTransId="{71A0C88A-FB5F-489D-BED6-E2D34BC474E6}"/>
    <dgm:cxn modelId="{0FA86165-2306-480A-AE26-246C211AD8FE}" type="presOf" srcId="{0F27A5A3-D9A3-4735-A7DA-485043AE58E4}" destId="{C1157485-3AA8-4F54-81D9-A598040C052B}" srcOrd="0" destOrd="0" presId="urn:microsoft.com/office/officeart/2018/5/layout/CenteredIconLabelDescriptionList"/>
    <dgm:cxn modelId="{1A69B84D-E0B7-4546-8BC1-221883549380}" type="presOf" srcId="{C2107788-2E76-48BC-AA1D-0A0D47B1545E}" destId="{C14A96EE-E3B5-4418-94A5-E609CEC635C8}" srcOrd="0" destOrd="0" presId="urn:microsoft.com/office/officeart/2018/5/layout/CenteredIconLabelDescriptionList"/>
    <dgm:cxn modelId="{92E62C73-9EDC-4E32-9C10-E2CF0A06E66B}" type="presOf" srcId="{E8C27BE4-2A09-418E-8E5B-86AF3491B2DA}" destId="{3C05CA70-8DE5-4D64-BDBE-0FABB39D9A5A}" srcOrd="0" destOrd="0" presId="urn:microsoft.com/office/officeart/2018/5/layout/CenteredIconLabelDescriptionList"/>
    <dgm:cxn modelId="{B3DFBBAC-A13B-4DB1-BCB9-C4F3C95C6E7B}" srcId="{0F27A5A3-D9A3-4735-A7DA-485043AE58E4}" destId="{3D596933-B8E2-4EDC-960C-0A8143A3B065}" srcOrd="1" destOrd="0" parTransId="{EFA2AC38-8C28-499C-ADDA-D3C4CBAFCB2C}" sibTransId="{FF7AD979-F36A-43BD-A48E-E4EDEA13A466}"/>
    <dgm:cxn modelId="{39C9E2AF-7770-4130-8DA3-7DD0A58F66AF}" srcId="{0F27A5A3-D9A3-4735-A7DA-485043AE58E4}" destId="{C2107788-2E76-48BC-AA1D-0A0D47B1545E}" srcOrd="0" destOrd="0" parTransId="{1E176884-A226-4BCA-8D4D-D58952D51C5F}" sibTransId="{10F3E33E-9446-4D8E-BCF6-7660662BEF33}"/>
    <dgm:cxn modelId="{D44DE0C3-0AE6-45CF-A3B8-BA1DB079648C}" type="presOf" srcId="{3D596933-B8E2-4EDC-960C-0A8143A3B065}" destId="{8D91BF0F-36CA-49F6-BDED-048570832179}" srcOrd="0" destOrd="0" presId="urn:microsoft.com/office/officeart/2018/5/layout/CenteredIconLabelDescriptionList"/>
    <dgm:cxn modelId="{CBD6B123-5073-4AE3-8CC3-C40C6C3E91D1}" type="presParOf" srcId="{C1157485-3AA8-4F54-81D9-A598040C052B}" destId="{D43A0E1E-1D4F-4587-9EA5-514F242D153F}" srcOrd="0" destOrd="0" presId="urn:microsoft.com/office/officeart/2018/5/layout/CenteredIconLabelDescriptionList"/>
    <dgm:cxn modelId="{BDFAF22E-3584-475A-A2D4-00D278D235B0}" type="presParOf" srcId="{D43A0E1E-1D4F-4587-9EA5-514F242D153F}" destId="{421F4893-0E47-474B-8356-7B32DB6BEC82}" srcOrd="0" destOrd="0" presId="urn:microsoft.com/office/officeart/2018/5/layout/CenteredIconLabelDescriptionList"/>
    <dgm:cxn modelId="{3AE75FA3-590D-4468-A656-8E6327D80C5E}" type="presParOf" srcId="{D43A0E1E-1D4F-4587-9EA5-514F242D153F}" destId="{0A35348A-308E-4D26-82D2-60409C5A6FE0}" srcOrd="1" destOrd="0" presId="urn:microsoft.com/office/officeart/2018/5/layout/CenteredIconLabelDescriptionList"/>
    <dgm:cxn modelId="{BAFFC272-DD90-487F-A47C-24BB2AB5C366}" type="presParOf" srcId="{D43A0E1E-1D4F-4587-9EA5-514F242D153F}" destId="{C14A96EE-E3B5-4418-94A5-E609CEC635C8}" srcOrd="2" destOrd="0" presId="urn:microsoft.com/office/officeart/2018/5/layout/CenteredIconLabelDescriptionList"/>
    <dgm:cxn modelId="{E0F7AEEA-231B-4A1D-B89A-0F342C83BC5C}" type="presParOf" srcId="{D43A0E1E-1D4F-4587-9EA5-514F242D153F}" destId="{931D66CF-F20E-4259-A428-17AA79EC62E8}" srcOrd="3" destOrd="0" presId="urn:microsoft.com/office/officeart/2018/5/layout/CenteredIconLabelDescriptionList"/>
    <dgm:cxn modelId="{FA7555F6-6F73-40E7-9815-D75CF9597A3D}" type="presParOf" srcId="{D43A0E1E-1D4F-4587-9EA5-514F242D153F}" destId="{B2C895A5-5CB7-42C1-8DFB-D4E263B90E80}" srcOrd="4" destOrd="0" presId="urn:microsoft.com/office/officeart/2018/5/layout/CenteredIconLabelDescriptionList"/>
    <dgm:cxn modelId="{1ADF3CE8-A32B-42E8-8137-0C78774E07E1}" type="presParOf" srcId="{C1157485-3AA8-4F54-81D9-A598040C052B}" destId="{B86930E1-0ACC-48ED-8971-44F4C70154C1}" srcOrd="1" destOrd="0" presId="urn:microsoft.com/office/officeart/2018/5/layout/CenteredIconLabelDescriptionList"/>
    <dgm:cxn modelId="{1E4ED1D5-D787-45D7-995B-CE58860DF385}" type="presParOf" srcId="{C1157485-3AA8-4F54-81D9-A598040C052B}" destId="{9AAEA1CC-620A-4ED4-9CEA-194230A17957}" srcOrd="2" destOrd="0" presId="urn:microsoft.com/office/officeart/2018/5/layout/CenteredIconLabelDescriptionList"/>
    <dgm:cxn modelId="{086A0C59-4048-44A9-ACB9-0D4A8179C085}" type="presParOf" srcId="{9AAEA1CC-620A-4ED4-9CEA-194230A17957}" destId="{9570DD39-E545-4958-AF27-D99BBD22A913}" srcOrd="0" destOrd="0" presId="urn:microsoft.com/office/officeart/2018/5/layout/CenteredIconLabelDescriptionList"/>
    <dgm:cxn modelId="{B86DA6D3-DA3D-46A8-B1EA-23BF55BD2A2E}" type="presParOf" srcId="{9AAEA1CC-620A-4ED4-9CEA-194230A17957}" destId="{C71C157D-C817-444C-B356-5E169716B8F6}" srcOrd="1" destOrd="0" presId="urn:microsoft.com/office/officeart/2018/5/layout/CenteredIconLabelDescriptionList"/>
    <dgm:cxn modelId="{8A7B97A7-0AAF-40ED-874A-E5F6082D4402}" type="presParOf" srcId="{9AAEA1CC-620A-4ED4-9CEA-194230A17957}" destId="{8D91BF0F-36CA-49F6-BDED-048570832179}" srcOrd="2" destOrd="0" presId="urn:microsoft.com/office/officeart/2018/5/layout/CenteredIconLabelDescriptionList"/>
    <dgm:cxn modelId="{BA0CC8F8-BF2A-43D5-9B80-E4E67FAF1C85}" type="presParOf" srcId="{9AAEA1CC-620A-4ED4-9CEA-194230A17957}" destId="{103BE688-0FB8-48A4-AFBA-709A730C54C2}" srcOrd="3" destOrd="0" presId="urn:microsoft.com/office/officeart/2018/5/layout/CenteredIconLabelDescriptionList"/>
    <dgm:cxn modelId="{9C4D397B-8EFB-4D65-9CEF-5DD4C9374EB9}" type="presParOf" srcId="{9AAEA1CC-620A-4ED4-9CEA-194230A17957}" destId="{E6C80914-C778-4811-BC71-47418E5EF96F}" srcOrd="4" destOrd="0" presId="urn:microsoft.com/office/officeart/2018/5/layout/CenteredIconLabelDescriptionList"/>
    <dgm:cxn modelId="{F9F0E0C4-EC57-4C01-8CC7-CA9E4D77A3CA}" type="presParOf" srcId="{C1157485-3AA8-4F54-81D9-A598040C052B}" destId="{81C44F2F-28E9-45C5-9533-6DC2F2002547}" srcOrd="3" destOrd="0" presId="urn:microsoft.com/office/officeart/2018/5/layout/CenteredIconLabelDescriptionList"/>
    <dgm:cxn modelId="{634F2171-4C7B-4236-91C7-51865AE81632}" type="presParOf" srcId="{C1157485-3AA8-4F54-81D9-A598040C052B}" destId="{673867AE-B88E-4D64-B3C2-7A22B12ADB5B}" srcOrd="4" destOrd="0" presId="urn:microsoft.com/office/officeart/2018/5/layout/CenteredIconLabelDescriptionList"/>
    <dgm:cxn modelId="{BA109D7F-3E05-41AA-BAFF-CDA9DE56F379}" type="presParOf" srcId="{673867AE-B88E-4D64-B3C2-7A22B12ADB5B}" destId="{AF9E0F44-86C4-4046-8135-DA8D3F51B468}" srcOrd="0" destOrd="0" presId="urn:microsoft.com/office/officeart/2018/5/layout/CenteredIconLabelDescriptionList"/>
    <dgm:cxn modelId="{32B0C562-43B5-43A3-8C66-49847DE628F2}" type="presParOf" srcId="{673867AE-B88E-4D64-B3C2-7A22B12ADB5B}" destId="{9582CDA6-FAF3-47EA-970D-94655ED806E1}" srcOrd="1" destOrd="0" presId="urn:microsoft.com/office/officeart/2018/5/layout/CenteredIconLabelDescriptionList"/>
    <dgm:cxn modelId="{3FE6C292-B06A-4950-8AEC-39EB17E63124}" type="presParOf" srcId="{673867AE-B88E-4D64-B3C2-7A22B12ADB5B}" destId="{3C05CA70-8DE5-4D64-BDBE-0FABB39D9A5A}" srcOrd="2" destOrd="0" presId="urn:microsoft.com/office/officeart/2018/5/layout/CenteredIconLabelDescriptionList"/>
    <dgm:cxn modelId="{727C8B03-AE2D-4461-A767-6038824137A7}" type="presParOf" srcId="{673867AE-B88E-4D64-B3C2-7A22B12ADB5B}" destId="{C5B05114-D292-45C8-AF4B-A45BEE1238EF}" srcOrd="3" destOrd="0" presId="urn:microsoft.com/office/officeart/2018/5/layout/CenteredIconLabelDescriptionList"/>
    <dgm:cxn modelId="{CF98257E-DCCC-4D70-9DCF-39E416014E7E}" type="presParOf" srcId="{673867AE-B88E-4D64-B3C2-7A22B12ADB5B}" destId="{790AA8DC-6598-4F40-B960-82106C604478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CBA8EBC-7D00-4B73-98FC-909D7A35957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69DAB995-44D4-4AE5-9FF2-D54849E73A0D}">
      <dgm:prSet phldrT="[Text]"/>
      <dgm:spPr/>
      <dgm:t>
        <a:bodyPr/>
        <a:lstStyle/>
        <a:p>
          <a:r>
            <a:rPr lang="en-US" dirty="0"/>
            <a:t>Origin</a:t>
          </a:r>
          <a:endParaRPr lang="el-GR" dirty="0"/>
        </a:p>
      </dgm:t>
    </dgm:pt>
    <dgm:pt modelId="{4F8E491C-E4C2-4C01-9BA8-E6CE70D62EE3}" type="parTrans" cxnId="{2844D376-BB69-4A90-BBEB-C3D99CE047DE}">
      <dgm:prSet/>
      <dgm:spPr/>
      <dgm:t>
        <a:bodyPr/>
        <a:lstStyle/>
        <a:p>
          <a:endParaRPr lang="el-GR"/>
        </a:p>
      </dgm:t>
    </dgm:pt>
    <dgm:pt modelId="{F8D261DD-B2F4-4C20-AA4E-D95F21431C81}" type="sibTrans" cxnId="{2844D376-BB69-4A90-BBEB-C3D99CE047DE}">
      <dgm:prSet/>
      <dgm:spPr/>
      <dgm:t>
        <a:bodyPr/>
        <a:lstStyle/>
        <a:p>
          <a:endParaRPr lang="el-GR"/>
        </a:p>
      </dgm:t>
    </dgm:pt>
    <dgm:pt modelId="{E8F93BCB-A07C-4B65-9D6D-04AD974EDB4A}">
      <dgm:prSet phldrT="[Text]"/>
      <dgm:spPr/>
      <dgm:t>
        <a:bodyPr/>
        <a:lstStyle/>
        <a:p>
          <a:r>
            <a:rPr lang="en-US" dirty="0"/>
            <a:t>Acceleration</a:t>
          </a:r>
          <a:endParaRPr lang="el-GR" dirty="0"/>
        </a:p>
      </dgm:t>
    </dgm:pt>
    <dgm:pt modelId="{2297BFF3-B8E3-4F29-B103-EAB00348D2EE}" type="parTrans" cxnId="{44CBC3C3-DADE-406F-A353-E3BF87971784}">
      <dgm:prSet/>
      <dgm:spPr/>
      <dgm:t>
        <a:bodyPr/>
        <a:lstStyle/>
        <a:p>
          <a:endParaRPr lang="el-GR"/>
        </a:p>
      </dgm:t>
    </dgm:pt>
    <dgm:pt modelId="{C610F957-A5C9-4609-815C-E3908990692D}" type="sibTrans" cxnId="{44CBC3C3-DADE-406F-A353-E3BF87971784}">
      <dgm:prSet/>
      <dgm:spPr/>
      <dgm:t>
        <a:bodyPr/>
        <a:lstStyle/>
        <a:p>
          <a:endParaRPr lang="el-GR"/>
        </a:p>
      </dgm:t>
    </dgm:pt>
    <dgm:pt modelId="{D4B4A238-0F84-4DD5-BD04-11AC16938865}">
      <dgm:prSet phldrT="[Text]"/>
      <dgm:spPr/>
      <dgm:t>
        <a:bodyPr/>
        <a:lstStyle/>
        <a:p>
          <a:r>
            <a:rPr lang="en-US" dirty="0"/>
            <a:t>Horsepower</a:t>
          </a:r>
          <a:endParaRPr lang="el-GR" dirty="0"/>
        </a:p>
      </dgm:t>
    </dgm:pt>
    <dgm:pt modelId="{2EC06DA0-A829-41F9-A01F-D8DB3FEDBF75}" type="parTrans" cxnId="{5B401E27-0A0A-42B1-8FBF-D2EFBDD7E29E}">
      <dgm:prSet/>
      <dgm:spPr/>
      <dgm:t>
        <a:bodyPr/>
        <a:lstStyle/>
        <a:p>
          <a:endParaRPr lang="el-GR"/>
        </a:p>
      </dgm:t>
    </dgm:pt>
    <dgm:pt modelId="{CB07808C-C027-486D-BDF7-D8D6CB940A38}" type="sibTrans" cxnId="{5B401E27-0A0A-42B1-8FBF-D2EFBDD7E29E}">
      <dgm:prSet/>
      <dgm:spPr/>
      <dgm:t>
        <a:bodyPr/>
        <a:lstStyle/>
        <a:p>
          <a:endParaRPr lang="el-GR"/>
        </a:p>
      </dgm:t>
    </dgm:pt>
    <dgm:pt modelId="{EE7616EA-39DB-4155-8227-01D7C50ABF9F}">
      <dgm:prSet phldrT="[Text]"/>
      <dgm:spPr/>
      <dgm:t>
        <a:bodyPr/>
        <a:lstStyle/>
        <a:p>
          <a:r>
            <a:rPr lang="en-US" dirty="0"/>
            <a:t>Cylinders</a:t>
          </a:r>
          <a:endParaRPr lang="el-GR" dirty="0"/>
        </a:p>
      </dgm:t>
    </dgm:pt>
    <dgm:pt modelId="{D7C41EC8-7588-4FD0-8AE3-5307BE787487}" type="parTrans" cxnId="{AE9E3EAC-F5C7-41A6-A874-0669C8B3F36C}">
      <dgm:prSet/>
      <dgm:spPr/>
      <dgm:t>
        <a:bodyPr/>
        <a:lstStyle/>
        <a:p>
          <a:endParaRPr lang="el-GR"/>
        </a:p>
      </dgm:t>
    </dgm:pt>
    <dgm:pt modelId="{71CE5515-93D4-4832-982D-C0F97FE8FE0B}" type="sibTrans" cxnId="{AE9E3EAC-F5C7-41A6-A874-0669C8B3F36C}">
      <dgm:prSet/>
      <dgm:spPr/>
      <dgm:t>
        <a:bodyPr/>
        <a:lstStyle/>
        <a:p>
          <a:endParaRPr lang="el-GR"/>
        </a:p>
      </dgm:t>
    </dgm:pt>
    <dgm:pt modelId="{2F751954-730E-4D9C-817B-7A0A0956A715}">
      <dgm:prSet phldrT="[Text]"/>
      <dgm:spPr/>
      <dgm:t>
        <a:bodyPr/>
        <a:lstStyle/>
        <a:p>
          <a:r>
            <a:rPr lang="en-US" dirty="0"/>
            <a:t>Model Year</a:t>
          </a:r>
          <a:endParaRPr lang="el-GR" dirty="0"/>
        </a:p>
      </dgm:t>
    </dgm:pt>
    <dgm:pt modelId="{ED32DAEF-E788-46CB-9095-BD9D032AC7A7}" type="parTrans" cxnId="{4F9ACB92-5CFC-4586-AEEB-3EBE0FEE24BB}">
      <dgm:prSet/>
      <dgm:spPr/>
      <dgm:t>
        <a:bodyPr/>
        <a:lstStyle/>
        <a:p>
          <a:endParaRPr lang="el-GR"/>
        </a:p>
      </dgm:t>
    </dgm:pt>
    <dgm:pt modelId="{69C9D13A-7646-44E8-83FC-943AE01DD793}" type="sibTrans" cxnId="{4F9ACB92-5CFC-4586-AEEB-3EBE0FEE24BB}">
      <dgm:prSet/>
      <dgm:spPr/>
      <dgm:t>
        <a:bodyPr/>
        <a:lstStyle/>
        <a:p>
          <a:endParaRPr lang="el-GR"/>
        </a:p>
      </dgm:t>
    </dgm:pt>
    <dgm:pt modelId="{E2C4ABDA-CAFD-4605-A747-EC6D4B8BAEDE}">
      <dgm:prSet phldrT="[Text]"/>
      <dgm:spPr/>
      <dgm:t>
        <a:bodyPr/>
        <a:lstStyle/>
        <a:p>
          <a:r>
            <a:rPr lang="en-US" dirty="0"/>
            <a:t>Displacements</a:t>
          </a:r>
          <a:endParaRPr lang="el-GR" dirty="0"/>
        </a:p>
      </dgm:t>
    </dgm:pt>
    <dgm:pt modelId="{C4DE5B59-250C-44E6-A02E-7DCD531FD178}" type="parTrans" cxnId="{DA519B1B-2122-407B-8CCA-1C08127CCD56}">
      <dgm:prSet/>
      <dgm:spPr/>
      <dgm:t>
        <a:bodyPr/>
        <a:lstStyle/>
        <a:p>
          <a:endParaRPr lang="el-GR"/>
        </a:p>
      </dgm:t>
    </dgm:pt>
    <dgm:pt modelId="{DAA496CF-7479-4E03-85E0-DE3164031962}" type="sibTrans" cxnId="{DA519B1B-2122-407B-8CCA-1C08127CCD56}">
      <dgm:prSet/>
      <dgm:spPr/>
      <dgm:t>
        <a:bodyPr/>
        <a:lstStyle/>
        <a:p>
          <a:endParaRPr lang="el-GR"/>
        </a:p>
      </dgm:t>
    </dgm:pt>
    <dgm:pt modelId="{592A95A6-4F44-4408-81F1-237FEF95C0DA}">
      <dgm:prSet phldrT="[Text]"/>
      <dgm:spPr/>
      <dgm:t>
        <a:bodyPr/>
        <a:lstStyle/>
        <a:p>
          <a:r>
            <a:rPr lang="en-US" dirty="0"/>
            <a:t>Weight</a:t>
          </a:r>
          <a:endParaRPr lang="el-GR" dirty="0"/>
        </a:p>
      </dgm:t>
    </dgm:pt>
    <dgm:pt modelId="{D7D3E35C-6105-450C-845F-29EEFD35B8C0}" type="parTrans" cxnId="{08279515-323E-411D-88DA-80D856383E37}">
      <dgm:prSet/>
      <dgm:spPr/>
      <dgm:t>
        <a:bodyPr/>
        <a:lstStyle/>
        <a:p>
          <a:endParaRPr lang="el-GR"/>
        </a:p>
      </dgm:t>
    </dgm:pt>
    <dgm:pt modelId="{7703A961-519C-4299-884C-DA6D971DB67B}" type="sibTrans" cxnId="{08279515-323E-411D-88DA-80D856383E37}">
      <dgm:prSet/>
      <dgm:spPr/>
      <dgm:t>
        <a:bodyPr/>
        <a:lstStyle/>
        <a:p>
          <a:endParaRPr lang="el-GR"/>
        </a:p>
      </dgm:t>
    </dgm:pt>
    <dgm:pt modelId="{835DF84D-55DD-42AA-BB31-3D471A483361}">
      <dgm:prSet phldrT="[Text]"/>
      <dgm:spPr/>
      <dgm:t>
        <a:bodyPr/>
        <a:lstStyle/>
        <a:p>
          <a:r>
            <a:rPr lang="en-US" dirty="0"/>
            <a:t>Car Company</a:t>
          </a:r>
          <a:endParaRPr lang="el-GR" dirty="0"/>
        </a:p>
      </dgm:t>
    </dgm:pt>
    <dgm:pt modelId="{A6A8AAB5-66ED-48A0-9B8A-61FB58251532}" type="parTrans" cxnId="{BFF3A360-111A-4C29-B477-AFD88A775AA1}">
      <dgm:prSet/>
      <dgm:spPr/>
      <dgm:t>
        <a:bodyPr/>
        <a:lstStyle/>
        <a:p>
          <a:endParaRPr lang="el-GR"/>
        </a:p>
      </dgm:t>
    </dgm:pt>
    <dgm:pt modelId="{ED8E800B-4446-421F-AF6D-06D9B8535449}" type="sibTrans" cxnId="{BFF3A360-111A-4C29-B477-AFD88A775AA1}">
      <dgm:prSet/>
      <dgm:spPr/>
      <dgm:t>
        <a:bodyPr/>
        <a:lstStyle/>
        <a:p>
          <a:endParaRPr lang="el-GR"/>
        </a:p>
      </dgm:t>
    </dgm:pt>
    <dgm:pt modelId="{FBF52C19-F965-4963-91A1-17DE77821B84}">
      <dgm:prSet phldrT="[Text]"/>
      <dgm:spPr/>
      <dgm:t>
        <a:bodyPr/>
        <a:lstStyle/>
        <a:p>
          <a:r>
            <a:rPr lang="en-US" dirty="0"/>
            <a:t>Car Model</a:t>
          </a:r>
          <a:endParaRPr lang="el-GR" dirty="0"/>
        </a:p>
      </dgm:t>
    </dgm:pt>
    <dgm:pt modelId="{07ED17C0-ADA4-493D-B1C4-C095774A339F}" type="parTrans" cxnId="{A6D70721-D8D2-416E-9ECE-3B1671DA896F}">
      <dgm:prSet/>
      <dgm:spPr/>
      <dgm:t>
        <a:bodyPr/>
        <a:lstStyle/>
        <a:p>
          <a:endParaRPr lang="el-GR"/>
        </a:p>
      </dgm:t>
    </dgm:pt>
    <dgm:pt modelId="{FA0F1A47-AB69-4BD3-83C3-424DA6FCB529}" type="sibTrans" cxnId="{A6D70721-D8D2-416E-9ECE-3B1671DA896F}">
      <dgm:prSet/>
      <dgm:spPr/>
      <dgm:t>
        <a:bodyPr/>
        <a:lstStyle/>
        <a:p>
          <a:endParaRPr lang="el-GR"/>
        </a:p>
      </dgm:t>
    </dgm:pt>
    <dgm:pt modelId="{2C3777D4-A916-4C92-B34E-FE594F4CCBDE}" type="pres">
      <dgm:prSet presAssocID="{9CBA8EBC-7D00-4B73-98FC-909D7A35957F}" presName="Name0" presStyleCnt="0">
        <dgm:presLayoutVars>
          <dgm:dir/>
          <dgm:resizeHandles val="exact"/>
        </dgm:presLayoutVars>
      </dgm:prSet>
      <dgm:spPr/>
    </dgm:pt>
    <dgm:pt modelId="{F8C3680C-5272-429A-9779-58C899BA8C48}" type="pres">
      <dgm:prSet presAssocID="{69DAB995-44D4-4AE5-9FF2-D54849E73A0D}" presName="composite" presStyleCnt="0"/>
      <dgm:spPr/>
    </dgm:pt>
    <dgm:pt modelId="{B3F297DB-8F23-442A-BA79-B2E42073948B}" type="pres">
      <dgm:prSet presAssocID="{69DAB995-44D4-4AE5-9FF2-D54849E73A0D}" presName="rect1" presStyleLbl="trAlignAcc1" presStyleIdx="0" presStyleCnt="9">
        <dgm:presLayoutVars>
          <dgm:bulletEnabled val="1"/>
        </dgm:presLayoutVars>
      </dgm:prSet>
      <dgm:spPr/>
    </dgm:pt>
    <dgm:pt modelId="{DB175C89-164D-421E-A2D7-6B0FCB4BCFF1}" type="pres">
      <dgm:prSet presAssocID="{69DAB995-44D4-4AE5-9FF2-D54849E73A0D}" presName="rect2" presStyleLbl="fgImgPlace1" presStyleIdx="0" presStyleCnt="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FE947FB1-CE21-451F-9FEE-1ED7915F5BED}" type="pres">
      <dgm:prSet presAssocID="{F8D261DD-B2F4-4C20-AA4E-D95F21431C81}" presName="sibTrans" presStyleCnt="0"/>
      <dgm:spPr/>
    </dgm:pt>
    <dgm:pt modelId="{D823FC12-5B8E-4A8E-947A-4054847E68B1}" type="pres">
      <dgm:prSet presAssocID="{E8F93BCB-A07C-4B65-9D6D-04AD974EDB4A}" presName="composite" presStyleCnt="0"/>
      <dgm:spPr/>
    </dgm:pt>
    <dgm:pt modelId="{6B97771E-9403-414F-B7C1-2217C5B878B8}" type="pres">
      <dgm:prSet presAssocID="{E8F93BCB-A07C-4B65-9D6D-04AD974EDB4A}" presName="rect1" presStyleLbl="trAlignAcc1" presStyleIdx="1" presStyleCnt="9">
        <dgm:presLayoutVars>
          <dgm:bulletEnabled val="1"/>
        </dgm:presLayoutVars>
      </dgm:prSet>
      <dgm:spPr/>
    </dgm:pt>
    <dgm:pt modelId="{67FF3BF1-615B-4565-94E6-82FA8538AC89}" type="pres">
      <dgm:prSet presAssocID="{E8F93BCB-A07C-4B65-9D6D-04AD974EDB4A}" presName="rect2" presStyleLbl="fgImgPlace1" presStyleIdx="1" presStyleCnt="9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932949D3-BDDE-4085-9BFD-7D55B85A2D7B}" type="pres">
      <dgm:prSet presAssocID="{C610F957-A5C9-4609-815C-E3908990692D}" presName="sibTrans" presStyleCnt="0"/>
      <dgm:spPr/>
    </dgm:pt>
    <dgm:pt modelId="{68B62F05-8788-48D7-87FD-949DEAEFCE28}" type="pres">
      <dgm:prSet presAssocID="{D4B4A238-0F84-4DD5-BD04-11AC16938865}" presName="composite" presStyleCnt="0"/>
      <dgm:spPr/>
    </dgm:pt>
    <dgm:pt modelId="{B4932A35-7CEF-44DF-8CA6-C89DA247421B}" type="pres">
      <dgm:prSet presAssocID="{D4B4A238-0F84-4DD5-BD04-11AC16938865}" presName="rect1" presStyleLbl="trAlignAcc1" presStyleIdx="2" presStyleCnt="9">
        <dgm:presLayoutVars>
          <dgm:bulletEnabled val="1"/>
        </dgm:presLayoutVars>
      </dgm:prSet>
      <dgm:spPr/>
    </dgm:pt>
    <dgm:pt modelId="{99A35121-65E1-41DC-9B70-8A93DE01947F}" type="pres">
      <dgm:prSet presAssocID="{D4B4A238-0F84-4DD5-BD04-11AC16938865}" presName="rect2" presStyleLbl="fgImgPlace1" presStyleIdx="2" presStyleCnt="9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D301110E-5D5F-4105-8637-05E4F6D5B612}" type="pres">
      <dgm:prSet presAssocID="{CB07808C-C027-486D-BDF7-D8D6CB940A38}" presName="sibTrans" presStyleCnt="0"/>
      <dgm:spPr/>
    </dgm:pt>
    <dgm:pt modelId="{9B181913-69B8-4237-87FF-D7D1DE4E7F9F}" type="pres">
      <dgm:prSet presAssocID="{EE7616EA-39DB-4155-8227-01D7C50ABF9F}" presName="composite" presStyleCnt="0"/>
      <dgm:spPr/>
    </dgm:pt>
    <dgm:pt modelId="{885F7D75-C585-4ABD-983E-FC95EF9373B9}" type="pres">
      <dgm:prSet presAssocID="{EE7616EA-39DB-4155-8227-01D7C50ABF9F}" presName="rect1" presStyleLbl="trAlignAcc1" presStyleIdx="3" presStyleCnt="9">
        <dgm:presLayoutVars>
          <dgm:bulletEnabled val="1"/>
        </dgm:presLayoutVars>
      </dgm:prSet>
      <dgm:spPr/>
    </dgm:pt>
    <dgm:pt modelId="{640DD063-35B3-4A09-8DA0-4854128AC16E}" type="pres">
      <dgm:prSet presAssocID="{EE7616EA-39DB-4155-8227-01D7C50ABF9F}" presName="rect2" presStyleLbl="fgImgPlace1" presStyleIdx="3" presStyleCnt="9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3689C5DB-9523-426D-B3A8-0E46DD0DFCC5}" type="pres">
      <dgm:prSet presAssocID="{71CE5515-93D4-4832-982D-C0F97FE8FE0B}" presName="sibTrans" presStyleCnt="0"/>
      <dgm:spPr/>
    </dgm:pt>
    <dgm:pt modelId="{BCD5651D-B3B1-4CC6-A313-04C56CEE8952}" type="pres">
      <dgm:prSet presAssocID="{2F751954-730E-4D9C-817B-7A0A0956A715}" presName="composite" presStyleCnt="0"/>
      <dgm:spPr/>
    </dgm:pt>
    <dgm:pt modelId="{3E3D3A32-7B05-4C91-AA2E-00F6ADAAFFBA}" type="pres">
      <dgm:prSet presAssocID="{2F751954-730E-4D9C-817B-7A0A0956A715}" presName="rect1" presStyleLbl="trAlignAcc1" presStyleIdx="4" presStyleCnt="9">
        <dgm:presLayoutVars>
          <dgm:bulletEnabled val="1"/>
        </dgm:presLayoutVars>
      </dgm:prSet>
      <dgm:spPr/>
    </dgm:pt>
    <dgm:pt modelId="{66738F8C-B2FC-4E37-9DCE-C90C20E7E5BE}" type="pres">
      <dgm:prSet presAssocID="{2F751954-730E-4D9C-817B-7A0A0956A715}" presName="rect2" presStyleLbl="fgImgPlace1" presStyleIdx="4" presStyleCnt="9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AD96E277-5BA5-4638-8DE0-4B08A73C8FED}" type="pres">
      <dgm:prSet presAssocID="{69C9D13A-7646-44E8-83FC-943AE01DD793}" presName="sibTrans" presStyleCnt="0"/>
      <dgm:spPr/>
    </dgm:pt>
    <dgm:pt modelId="{41463677-4738-4229-BC18-B0945A2C19DB}" type="pres">
      <dgm:prSet presAssocID="{E2C4ABDA-CAFD-4605-A747-EC6D4B8BAEDE}" presName="composite" presStyleCnt="0"/>
      <dgm:spPr/>
    </dgm:pt>
    <dgm:pt modelId="{C8CC6B9F-F144-4355-B717-4569FE13C721}" type="pres">
      <dgm:prSet presAssocID="{E2C4ABDA-CAFD-4605-A747-EC6D4B8BAEDE}" presName="rect1" presStyleLbl="trAlignAcc1" presStyleIdx="5" presStyleCnt="9">
        <dgm:presLayoutVars>
          <dgm:bulletEnabled val="1"/>
        </dgm:presLayoutVars>
      </dgm:prSet>
      <dgm:spPr/>
    </dgm:pt>
    <dgm:pt modelId="{EEB5549A-E207-466B-A461-161D60A7871A}" type="pres">
      <dgm:prSet presAssocID="{E2C4ABDA-CAFD-4605-A747-EC6D4B8BAEDE}" presName="rect2" presStyleLbl="fgImgPlace1" presStyleIdx="5" presStyleCnt="9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26910827-A32B-4E71-A1FD-84A7D9D55AB3}" type="pres">
      <dgm:prSet presAssocID="{DAA496CF-7479-4E03-85E0-DE3164031962}" presName="sibTrans" presStyleCnt="0"/>
      <dgm:spPr/>
    </dgm:pt>
    <dgm:pt modelId="{D3294613-7274-4B38-A43A-909ED611BA37}" type="pres">
      <dgm:prSet presAssocID="{592A95A6-4F44-4408-81F1-237FEF95C0DA}" presName="composite" presStyleCnt="0"/>
      <dgm:spPr/>
    </dgm:pt>
    <dgm:pt modelId="{62233B36-645B-4F5D-B698-BFB4B1964E9A}" type="pres">
      <dgm:prSet presAssocID="{592A95A6-4F44-4408-81F1-237FEF95C0DA}" presName="rect1" presStyleLbl="trAlignAcc1" presStyleIdx="6" presStyleCnt="9">
        <dgm:presLayoutVars>
          <dgm:bulletEnabled val="1"/>
        </dgm:presLayoutVars>
      </dgm:prSet>
      <dgm:spPr/>
    </dgm:pt>
    <dgm:pt modelId="{98AA6E68-A12E-46A3-8107-3F2EE2A0942F}" type="pres">
      <dgm:prSet presAssocID="{592A95A6-4F44-4408-81F1-237FEF95C0DA}" presName="rect2" presStyleLbl="fgImgPlace1" presStyleIdx="6" presStyleCnt="9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528D56BA-998B-4BCF-9B53-D18F088B2B2C}" type="pres">
      <dgm:prSet presAssocID="{7703A961-519C-4299-884C-DA6D971DB67B}" presName="sibTrans" presStyleCnt="0"/>
      <dgm:spPr/>
    </dgm:pt>
    <dgm:pt modelId="{70FE1B12-0296-46F9-B94B-46C81B80D7D9}" type="pres">
      <dgm:prSet presAssocID="{835DF84D-55DD-42AA-BB31-3D471A483361}" presName="composite" presStyleCnt="0"/>
      <dgm:spPr/>
    </dgm:pt>
    <dgm:pt modelId="{CE9A2340-D395-4697-B32B-0349136C5472}" type="pres">
      <dgm:prSet presAssocID="{835DF84D-55DD-42AA-BB31-3D471A483361}" presName="rect1" presStyleLbl="trAlignAcc1" presStyleIdx="7" presStyleCnt="9">
        <dgm:presLayoutVars>
          <dgm:bulletEnabled val="1"/>
        </dgm:presLayoutVars>
      </dgm:prSet>
      <dgm:spPr/>
    </dgm:pt>
    <dgm:pt modelId="{F9BADB91-80CF-418F-BF3E-E537F50A8813}" type="pres">
      <dgm:prSet presAssocID="{835DF84D-55DD-42AA-BB31-3D471A483361}" presName="rect2" presStyleLbl="fgImgPlace1" presStyleIdx="7" presStyleCnt="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7D1942C0-1537-47EF-9A85-5A8EFD484DA1}" type="pres">
      <dgm:prSet presAssocID="{ED8E800B-4446-421F-AF6D-06D9B8535449}" presName="sibTrans" presStyleCnt="0"/>
      <dgm:spPr/>
    </dgm:pt>
    <dgm:pt modelId="{27FAEE0D-B2B1-44F3-9F43-F1720D2480F1}" type="pres">
      <dgm:prSet presAssocID="{FBF52C19-F965-4963-91A1-17DE77821B84}" presName="composite" presStyleCnt="0"/>
      <dgm:spPr/>
    </dgm:pt>
    <dgm:pt modelId="{833CA4EF-99A8-4CE8-8EE2-6F955332B0FB}" type="pres">
      <dgm:prSet presAssocID="{FBF52C19-F965-4963-91A1-17DE77821B84}" presName="rect1" presStyleLbl="trAlignAcc1" presStyleIdx="8" presStyleCnt="9">
        <dgm:presLayoutVars>
          <dgm:bulletEnabled val="1"/>
        </dgm:presLayoutVars>
      </dgm:prSet>
      <dgm:spPr/>
    </dgm:pt>
    <dgm:pt modelId="{2E8AEE1E-C877-4A29-ABD8-C513E2502F46}" type="pres">
      <dgm:prSet presAssocID="{FBF52C19-F965-4963-91A1-17DE77821B84}" presName="rect2" presStyleLbl="fgImgPlace1" presStyleIdx="8" presStyleCnt="9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F139A308-028A-4ABA-8338-40EF6DE66A17}" type="presOf" srcId="{D4B4A238-0F84-4DD5-BD04-11AC16938865}" destId="{B4932A35-7CEF-44DF-8CA6-C89DA247421B}" srcOrd="0" destOrd="0" presId="urn:microsoft.com/office/officeart/2008/layout/PictureStrips"/>
    <dgm:cxn modelId="{08279515-323E-411D-88DA-80D856383E37}" srcId="{9CBA8EBC-7D00-4B73-98FC-909D7A35957F}" destId="{592A95A6-4F44-4408-81F1-237FEF95C0DA}" srcOrd="6" destOrd="0" parTransId="{D7D3E35C-6105-450C-845F-29EEFD35B8C0}" sibTransId="{7703A961-519C-4299-884C-DA6D971DB67B}"/>
    <dgm:cxn modelId="{DA519B1B-2122-407B-8CCA-1C08127CCD56}" srcId="{9CBA8EBC-7D00-4B73-98FC-909D7A35957F}" destId="{E2C4ABDA-CAFD-4605-A747-EC6D4B8BAEDE}" srcOrd="5" destOrd="0" parTransId="{C4DE5B59-250C-44E6-A02E-7DCD531FD178}" sibTransId="{DAA496CF-7479-4E03-85E0-DE3164031962}"/>
    <dgm:cxn modelId="{A6D70721-D8D2-416E-9ECE-3B1671DA896F}" srcId="{9CBA8EBC-7D00-4B73-98FC-909D7A35957F}" destId="{FBF52C19-F965-4963-91A1-17DE77821B84}" srcOrd="8" destOrd="0" parTransId="{07ED17C0-ADA4-493D-B1C4-C095774A339F}" sibTransId="{FA0F1A47-AB69-4BD3-83C3-424DA6FCB529}"/>
    <dgm:cxn modelId="{00F0AD24-3D36-4A58-A9BB-7391A172340C}" type="presOf" srcId="{2F751954-730E-4D9C-817B-7A0A0956A715}" destId="{3E3D3A32-7B05-4C91-AA2E-00F6ADAAFFBA}" srcOrd="0" destOrd="0" presId="urn:microsoft.com/office/officeart/2008/layout/PictureStrips"/>
    <dgm:cxn modelId="{983BFB24-D394-4DF1-A7E2-2B9D373701C8}" type="presOf" srcId="{9CBA8EBC-7D00-4B73-98FC-909D7A35957F}" destId="{2C3777D4-A916-4C92-B34E-FE594F4CCBDE}" srcOrd="0" destOrd="0" presId="urn:microsoft.com/office/officeart/2008/layout/PictureStrips"/>
    <dgm:cxn modelId="{5B401E27-0A0A-42B1-8FBF-D2EFBDD7E29E}" srcId="{9CBA8EBC-7D00-4B73-98FC-909D7A35957F}" destId="{D4B4A238-0F84-4DD5-BD04-11AC16938865}" srcOrd="2" destOrd="0" parTransId="{2EC06DA0-A829-41F9-A01F-D8DB3FEDBF75}" sibTransId="{CB07808C-C027-486D-BDF7-D8D6CB940A38}"/>
    <dgm:cxn modelId="{C87C2638-3C07-40FC-A70B-D8BA65D28CC7}" type="presOf" srcId="{EE7616EA-39DB-4155-8227-01D7C50ABF9F}" destId="{885F7D75-C585-4ABD-983E-FC95EF9373B9}" srcOrd="0" destOrd="0" presId="urn:microsoft.com/office/officeart/2008/layout/PictureStrips"/>
    <dgm:cxn modelId="{BFF3A360-111A-4C29-B477-AFD88A775AA1}" srcId="{9CBA8EBC-7D00-4B73-98FC-909D7A35957F}" destId="{835DF84D-55DD-42AA-BB31-3D471A483361}" srcOrd="7" destOrd="0" parTransId="{A6A8AAB5-66ED-48A0-9B8A-61FB58251532}" sibTransId="{ED8E800B-4446-421F-AF6D-06D9B8535449}"/>
    <dgm:cxn modelId="{940E3D6D-2B7A-47E0-8267-F158C461987E}" type="presOf" srcId="{E8F93BCB-A07C-4B65-9D6D-04AD974EDB4A}" destId="{6B97771E-9403-414F-B7C1-2217C5B878B8}" srcOrd="0" destOrd="0" presId="urn:microsoft.com/office/officeart/2008/layout/PictureStrips"/>
    <dgm:cxn modelId="{A9ECAE72-47C2-46C2-B2EA-20F6C9C43993}" type="presOf" srcId="{FBF52C19-F965-4963-91A1-17DE77821B84}" destId="{833CA4EF-99A8-4CE8-8EE2-6F955332B0FB}" srcOrd="0" destOrd="0" presId="urn:microsoft.com/office/officeart/2008/layout/PictureStrips"/>
    <dgm:cxn modelId="{2844D376-BB69-4A90-BBEB-C3D99CE047DE}" srcId="{9CBA8EBC-7D00-4B73-98FC-909D7A35957F}" destId="{69DAB995-44D4-4AE5-9FF2-D54849E73A0D}" srcOrd="0" destOrd="0" parTransId="{4F8E491C-E4C2-4C01-9BA8-E6CE70D62EE3}" sibTransId="{F8D261DD-B2F4-4C20-AA4E-D95F21431C81}"/>
    <dgm:cxn modelId="{54B0827D-D6D8-41DC-8D51-0E91963800F3}" type="presOf" srcId="{E2C4ABDA-CAFD-4605-A747-EC6D4B8BAEDE}" destId="{C8CC6B9F-F144-4355-B717-4569FE13C721}" srcOrd="0" destOrd="0" presId="urn:microsoft.com/office/officeart/2008/layout/PictureStrips"/>
    <dgm:cxn modelId="{21ACF091-627D-4567-BFD5-E4E3F9BADE3A}" type="presOf" srcId="{835DF84D-55DD-42AA-BB31-3D471A483361}" destId="{CE9A2340-D395-4697-B32B-0349136C5472}" srcOrd="0" destOrd="0" presId="urn:microsoft.com/office/officeart/2008/layout/PictureStrips"/>
    <dgm:cxn modelId="{4F9ACB92-5CFC-4586-AEEB-3EBE0FEE24BB}" srcId="{9CBA8EBC-7D00-4B73-98FC-909D7A35957F}" destId="{2F751954-730E-4D9C-817B-7A0A0956A715}" srcOrd="4" destOrd="0" parTransId="{ED32DAEF-E788-46CB-9095-BD9D032AC7A7}" sibTransId="{69C9D13A-7646-44E8-83FC-943AE01DD793}"/>
    <dgm:cxn modelId="{0F1AE9A3-2E8A-4972-835E-871651E9FF0F}" type="presOf" srcId="{592A95A6-4F44-4408-81F1-237FEF95C0DA}" destId="{62233B36-645B-4F5D-B698-BFB4B1964E9A}" srcOrd="0" destOrd="0" presId="urn:microsoft.com/office/officeart/2008/layout/PictureStrips"/>
    <dgm:cxn modelId="{AE9E3EAC-F5C7-41A6-A874-0669C8B3F36C}" srcId="{9CBA8EBC-7D00-4B73-98FC-909D7A35957F}" destId="{EE7616EA-39DB-4155-8227-01D7C50ABF9F}" srcOrd="3" destOrd="0" parTransId="{D7C41EC8-7588-4FD0-8AE3-5307BE787487}" sibTransId="{71CE5515-93D4-4832-982D-C0F97FE8FE0B}"/>
    <dgm:cxn modelId="{6562B6B0-A7E6-429A-B21B-879C9EEEAC84}" type="presOf" srcId="{69DAB995-44D4-4AE5-9FF2-D54849E73A0D}" destId="{B3F297DB-8F23-442A-BA79-B2E42073948B}" srcOrd="0" destOrd="0" presId="urn:microsoft.com/office/officeart/2008/layout/PictureStrips"/>
    <dgm:cxn modelId="{44CBC3C3-DADE-406F-A353-E3BF87971784}" srcId="{9CBA8EBC-7D00-4B73-98FC-909D7A35957F}" destId="{E8F93BCB-A07C-4B65-9D6D-04AD974EDB4A}" srcOrd="1" destOrd="0" parTransId="{2297BFF3-B8E3-4F29-B103-EAB00348D2EE}" sibTransId="{C610F957-A5C9-4609-815C-E3908990692D}"/>
    <dgm:cxn modelId="{73DF7CFE-7CF9-45E4-BAA5-8DE772A859A0}" type="presParOf" srcId="{2C3777D4-A916-4C92-B34E-FE594F4CCBDE}" destId="{F8C3680C-5272-429A-9779-58C899BA8C48}" srcOrd="0" destOrd="0" presId="urn:microsoft.com/office/officeart/2008/layout/PictureStrips"/>
    <dgm:cxn modelId="{24C93D10-2A57-4F83-9974-1665B8710A26}" type="presParOf" srcId="{F8C3680C-5272-429A-9779-58C899BA8C48}" destId="{B3F297DB-8F23-442A-BA79-B2E42073948B}" srcOrd="0" destOrd="0" presId="urn:microsoft.com/office/officeart/2008/layout/PictureStrips"/>
    <dgm:cxn modelId="{2B93EEEA-97A9-4A3B-BFC0-BD63C33AD5D9}" type="presParOf" srcId="{F8C3680C-5272-429A-9779-58C899BA8C48}" destId="{DB175C89-164D-421E-A2D7-6B0FCB4BCFF1}" srcOrd="1" destOrd="0" presId="urn:microsoft.com/office/officeart/2008/layout/PictureStrips"/>
    <dgm:cxn modelId="{2F7C30F8-1F67-43F0-A1D9-699BA3329681}" type="presParOf" srcId="{2C3777D4-A916-4C92-B34E-FE594F4CCBDE}" destId="{FE947FB1-CE21-451F-9FEE-1ED7915F5BED}" srcOrd="1" destOrd="0" presId="urn:microsoft.com/office/officeart/2008/layout/PictureStrips"/>
    <dgm:cxn modelId="{A7AD6B6C-E57B-4431-9B8D-93D4F2D221D3}" type="presParOf" srcId="{2C3777D4-A916-4C92-B34E-FE594F4CCBDE}" destId="{D823FC12-5B8E-4A8E-947A-4054847E68B1}" srcOrd="2" destOrd="0" presId="urn:microsoft.com/office/officeart/2008/layout/PictureStrips"/>
    <dgm:cxn modelId="{D546D6CB-5441-4BD2-99FD-18DA16C8B10E}" type="presParOf" srcId="{D823FC12-5B8E-4A8E-947A-4054847E68B1}" destId="{6B97771E-9403-414F-B7C1-2217C5B878B8}" srcOrd="0" destOrd="0" presId="urn:microsoft.com/office/officeart/2008/layout/PictureStrips"/>
    <dgm:cxn modelId="{5D08CB95-F79A-4AD9-8698-4FEE1085951B}" type="presParOf" srcId="{D823FC12-5B8E-4A8E-947A-4054847E68B1}" destId="{67FF3BF1-615B-4565-94E6-82FA8538AC89}" srcOrd="1" destOrd="0" presId="urn:microsoft.com/office/officeart/2008/layout/PictureStrips"/>
    <dgm:cxn modelId="{6054DC71-5CD8-48D6-8B7C-A4FD87EA5DFE}" type="presParOf" srcId="{2C3777D4-A916-4C92-B34E-FE594F4CCBDE}" destId="{932949D3-BDDE-4085-9BFD-7D55B85A2D7B}" srcOrd="3" destOrd="0" presId="urn:microsoft.com/office/officeart/2008/layout/PictureStrips"/>
    <dgm:cxn modelId="{6FFAA1F1-824E-4B22-857C-BFA041267B97}" type="presParOf" srcId="{2C3777D4-A916-4C92-B34E-FE594F4CCBDE}" destId="{68B62F05-8788-48D7-87FD-949DEAEFCE28}" srcOrd="4" destOrd="0" presId="urn:microsoft.com/office/officeart/2008/layout/PictureStrips"/>
    <dgm:cxn modelId="{6EB0E7CC-D85B-4288-A52F-EE53DB0B183E}" type="presParOf" srcId="{68B62F05-8788-48D7-87FD-949DEAEFCE28}" destId="{B4932A35-7CEF-44DF-8CA6-C89DA247421B}" srcOrd="0" destOrd="0" presId="urn:microsoft.com/office/officeart/2008/layout/PictureStrips"/>
    <dgm:cxn modelId="{FB7352FF-A249-487D-BA17-14C3DF773FAD}" type="presParOf" srcId="{68B62F05-8788-48D7-87FD-949DEAEFCE28}" destId="{99A35121-65E1-41DC-9B70-8A93DE01947F}" srcOrd="1" destOrd="0" presId="urn:microsoft.com/office/officeart/2008/layout/PictureStrips"/>
    <dgm:cxn modelId="{1B4DB0B3-E010-4357-B2DC-677C7A63B922}" type="presParOf" srcId="{2C3777D4-A916-4C92-B34E-FE594F4CCBDE}" destId="{D301110E-5D5F-4105-8637-05E4F6D5B612}" srcOrd="5" destOrd="0" presId="urn:microsoft.com/office/officeart/2008/layout/PictureStrips"/>
    <dgm:cxn modelId="{B1197270-D273-45A6-BA83-145AAA585079}" type="presParOf" srcId="{2C3777D4-A916-4C92-B34E-FE594F4CCBDE}" destId="{9B181913-69B8-4237-87FF-D7D1DE4E7F9F}" srcOrd="6" destOrd="0" presId="urn:microsoft.com/office/officeart/2008/layout/PictureStrips"/>
    <dgm:cxn modelId="{21D01457-B431-46E4-91F9-D93F770DE3DA}" type="presParOf" srcId="{9B181913-69B8-4237-87FF-D7D1DE4E7F9F}" destId="{885F7D75-C585-4ABD-983E-FC95EF9373B9}" srcOrd="0" destOrd="0" presId="urn:microsoft.com/office/officeart/2008/layout/PictureStrips"/>
    <dgm:cxn modelId="{5F63E03F-364C-4753-846F-4C2911198D93}" type="presParOf" srcId="{9B181913-69B8-4237-87FF-D7D1DE4E7F9F}" destId="{640DD063-35B3-4A09-8DA0-4854128AC16E}" srcOrd="1" destOrd="0" presId="urn:microsoft.com/office/officeart/2008/layout/PictureStrips"/>
    <dgm:cxn modelId="{3998CE85-1D9F-4E93-B99A-614AECF1F4C7}" type="presParOf" srcId="{2C3777D4-A916-4C92-B34E-FE594F4CCBDE}" destId="{3689C5DB-9523-426D-B3A8-0E46DD0DFCC5}" srcOrd="7" destOrd="0" presId="urn:microsoft.com/office/officeart/2008/layout/PictureStrips"/>
    <dgm:cxn modelId="{794334E3-5436-48E1-A618-FB597A1151C7}" type="presParOf" srcId="{2C3777D4-A916-4C92-B34E-FE594F4CCBDE}" destId="{BCD5651D-B3B1-4CC6-A313-04C56CEE8952}" srcOrd="8" destOrd="0" presId="urn:microsoft.com/office/officeart/2008/layout/PictureStrips"/>
    <dgm:cxn modelId="{CF79D293-18DA-415A-82D7-B429E105D791}" type="presParOf" srcId="{BCD5651D-B3B1-4CC6-A313-04C56CEE8952}" destId="{3E3D3A32-7B05-4C91-AA2E-00F6ADAAFFBA}" srcOrd="0" destOrd="0" presId="urn:microsoft.com/office/officeart/2008/layout/PictureStrips"/>
    <dgm:cxn modelId="{39C3E1FC-250E-4E85-9569-CF6B0D2FF4FF}" type="presParOf" srcId="{BCD5651D-B3B1-4CC6-A313-04C56CEE8952}" destId="{66738F8C-B2FC-4E37-9DCE-C90C20E7E5BE}" srcOrd="1" destOrd="0" presId="urn:microsoft.com/office/officeart/2008/layout/PictureStrips"/>
    <dgm:cxn modelId="{A796D42C-52EE-4291-A9C7-A74BDEDBD23A}" type="presParOf" srcId="{2C3777D4-A916-4C92-B34E-FE594F4CCBDE}" destId="{AD96E277-5BA5-4638-8DE0-4B08A73C8FED}" srcOrd="9" destOrd="0" presId="urn:microsoft.com/office/officeart/2008/layout/PictureStrips"/>
    <dgm:cxn modelId="{DCCEF7BA-4E02-41F3-8BF8-13206F0E73E0}" type="presParOf" srcId="{2C3777D4-A916-4C92-B34E-FE594F4CCBDE}" destId="{41463677-4738-4229-BC18-B0945A2C19DB}" srcOrd="10" destOrd="0" presId="urn:microsoft.com/office/officeart/2008/layout/PictureStrips"/>
    <dgm:cxn modelId="{3B5CFE8D-3EE2-4E56-8AF0-0828851B1413}" type="presParOf" srcId="{41463677-4738-4229-BC18-B0945A2C19DB}" destId="{C8CC6B9F-F144-4355-B717-4569FE13C721}" srcOrd="0" destOrd="0" presId="urn:microsoft.com/office/officeart/2008/layout/PictureStrips"/>
    <dgm:cxn modelId="{0BD0C65B-15AC-47DF-8397-EBE326B594C3}" type="presParOf" srcId="{41463677-4738-4229-BC18-B0945A2C19DB}" destId="{EEB5549A-E207-466B-A461-161D60A7871A}" srcOrd="1" destOrd="0" presId="urn:microsoft.com/office/officeart/2008/layout/PictureStrips"/>
    <dgm:cxn modelId="{28139774-5AD5-44B4-B471-C9214A064DEA}" type="presParOf" srcId="{2C3777D4-A916-4C92-B34E-FE594F4CCBDE}" destId="{26910827-A32B-4E71-A1FD-84A7D9D55AB3}" srcOrd="11" destOrd="0" presId="urn:microsoft.com/office/officeart/2008/layout/PictureStrips"/>
    <dgm:cxn modelId="{04C95FD3-2619-4FD9-ADD7-A7E0EBA462DE}" type="presParOf" srcId="{2C3777D4-A916-4C92-B34E-FE594F4CCBDE}" destId="{D3294613-7274-4B38-A43A-909ED611BA37}" srcOrd="12" destOrd="0" presId="urn:microsoft.com/office/officeart/2008/layout/PictureStrips"/>
    <dgm:cxn modelId="{B84130F4-2022-4A4D-85D4-887203C86CF2}" type="presParOf" srcId="{D3294613-7274-4B38-A43A-909ED611BA37}" destId="{62233B36-645B-4F5D-B698-BFB4B1964E9A}" srcOrd="0" destOrd="0" presId="urn:microsoft.com/office/officeart/2008/layout/PictureStrips"/>
    <dgm:cxn modelId="{7B735B19-0494-41C8-A557-FB4964CF5253}" type="presParOf" srcId="{D3294613-7274-4B38-A43A-909ED611BA37}" destId="{98AA6E68-A12E-46A3-8107-3F2EE2A0942F}" srcOrd="1" destOrd="0" presId="urn:microsoft.com/office/officeart/2008/layout/PictureStrips"/>
    <dgm:cxn modelId="{B433853B-5B6C-4EEF-B51D-9617D08094B9}" type="presParOf" srcId="{2C3777D4-A916-4C92-B34E-FE594F4CCBDE}" destId="{528D56BA-998B-4BCF-9B53-D18F088B2B2C}" srcOrd="13" destOrd="0" presId="urn:microsoft.com/office/officeart/2008/layout/PictureStrips"/>
    <dgm:cxn modelId="{C021A5A7-6373-45BF-B9FD-DD2859F25441}" type="presParOf" srcId="{2C3777D4-A916-4C92-B34E-FE594F4CCBDE}" destId="{70FE1B12-0296-46F9-B94B-46C81B80D7D9}" srcOrd="14" destOrd="0" presId="urn:microsoft.com/office/officeart/2008/layout/PictureStrips"/>
    <dgm:cxn modelId="{0B8BF319-466E-4C3C-9E04-E4DB206942D4}" type="presParOf" srcId="{70FE1B12-0296-46F9-B94B-46C81B80D7D9}" destId="{CE9A2340-D395-4697-B32B-0349136C5472}" srcOrd="0" destOrd="0" presId="urn:microsoft.com/office/officeart/2008/layout/PictureStrips"/>
    <dgm:cxn modelId="{CF29C090-0968-4054-9CCE-F0E95ECA4323}" type="presParOf" srcId="{70FE1B12-0296-46F9-B94B-46C81B80D7D9}" destId="{F9BADB91-80CF-418F-BF3E-E537F50A8813}" srcOrd="1" destOrd="0" presId="urn:microsoft.com/office/officeart/2008/layout/PictureStrips"/>
    <dgm:cxn modelId="{AC5E2246-E72C-477C-A91E-89A9BC0E707F}" type="presParOf" srcId="{2C3777D4-A916-4C92-B34E-FE594F4CCBDE}" destId="{7D1942C0-1537-47EF-9A85-5A8EFD484DA1}" srcOrd="15" destOrd="0" presId="urn:microsoft.com/office/officeart/2008/layout/PictureStrips"/>
    <dgm:cxn modelId="{7DFBDAFF-89BB-4DB4-8B5C-F3872E39144B}" type="presParOf" srcId="{2C3777D4-A916-4C92-B34E-FE594F4CCBDE}" destId="{27FAEE0D-B2B1-44F3-9F43-F1720D2480F1}" srcOrd="16" destOrd="0" presId="urn:microsoft.com/office/officeart/2008/layout/PictureStrips"/>
    <dgm:cxn modelId="{1A76B400-B827-4947-B97B-5A5D620699A4}" type="presParOf" srcId="{27FAEE0D-B2B1-44F3-9F43-F1720D2480F1}" destId="{833CA4EF-99A8-4CE8-8EE2-6F955332B0FB}" srcOrd="0" destOrd="0" presId="urn:microsoft.com/office/officeart/2008/layout/PictureStrips"/>
    <dgm:cxn modelId="{20B1398A-618D-44B6-AB6C-CDAA211A86EF}" type="presParOf" srcId="{27FAEE0D-B2B1-44F3-9F43-F1720D2480F1}" destId="{2E8AEE1E-C877-4A29-ABD8-C513E2502F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8E3A0-6241-4A1F-AF84-0FAA9DF85A5E}">
      <dsp:nvSpPr>
        <dsp:cNvPr id="0" name=""/>
        <dsp:cNvSpPr/>
      </dsp:nvSpPr>
      <dsp:spPr>
        <a:xfrm>
          <a:off x="3991087" y="2303814"/>
          <a:ext cx="4100078" cy="573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045"/>
              </a:lnTo>
              <a:lnTo>
                <a:pt x="4100078" y="465045"/>
              </a:lnTo>
              <a:lnTo>
                <a:pt x="4100078" y="573710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45CC5-1358-4280-A3CA-57BC1A01ADC9}">
      <dsp:nvSpPr>
        <dsp:cNvPr id="0" name=""/>
        <dsp:cNvSpPr/>
      </dsp:nvSpPr>
      <dsp:spPr>
        <a:xfrm>
          <a:off x="3991087" y="2303814"/>
          <a:ext cx="2187571" cy="573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045"/>
              </a:lnTo>
              <a:lnTo>
                <a:pt x="2187571" y="465045"/>
              </a:lnTo>
              <a:lnTo>
                <a:pt x="2187571" y="573710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5AC54-98B3-42C2-BA37-64CEF384F1A4}">
      <dsp:nvSpPr>
        <dsp:cNvPr id="0" name=""/>
        <dsp:cNvSpPr/>
      </dsp:nvSpPr>
      <dsp:spPr>
        <a:xfrm>
          <a:off x="3991087" y="2303814"/>
          <a:ext cx="182241" cy="573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045"/>
              </a:lnTo>
              <a:lnTo>
                <a:pt x="182241" y="465045"/>
              </a:lnTo>
              <a:lnTo>
                <a:pt x="182241" y="573710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26B50-4E6F-41AB-A24D-AB7BF4146432}">
      <dsp:nvSpPr>
        <dsp:cNvPr id="0" name=""/>
        <dsp:cNvSpPr/>
      </dsp:nvSpPr>
      <dsp:spPr>
        <a:xfrm>
          <a:off x="2260821" y="2303814"/>
          <a:ext cx="1730266" cy="573710"/>
        </a:xfrm>
        <a:custGeom>
          <a:avLst/>
          <a:gdLst/>
          <a:ahLst/>
          <a:cxnLst/>
          <a:rect l="0" t="0" r="0" b="0"/>
          <a:pathLst>
            <a:path>
              <a:moveTo>
                <a:pt x="1730266" y="0"/>
              </a:moveTo>
              <a:lnTo>
                <a:pt x="1730266" y="465045"/>
              </a:lnTo>
              <a:lnTo>
                <a:pt x="0" y="465045"/>
              </a:lnTo>
              <a:lnTo>
                <a:pt x="0" y="573710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C8D0F-035B-417E-A201-7185B02E8CE3}">
      <dsp:nvSpPr>
        <dsp:cNvPr id="0" name=""/>
        <dsp:cNvSpPr/>
      </dsp:nvSpPr>
      <dsp:spPr>
        <a:xfrm>
          <a:off x="348313" y="2303814"/>
          <a:ext cx="3642773" cy="573710"/>
        </a:xfrm>
        <a:custGeom>
          <a:avLst/>
          <a:gdLst/>
          <a:ahLst/>
          <a:cxnLst/>
          <a:rect l="0" t="0" r="0" b="0"/>
          <a:pathLst>
            <a:path>
              <a:moveTo>
                <a:pt x="3642773" y="0"/>
              </a:moveTo>
              <a:lnTo>
                <a:pt x="3642773" y="465045"/>
              </a:lnTo>
              <a:lnTo>
                <a:pt x="0" y="465045"/>
              </a:lnTo>
              <a:lnTo>
                <a:pt x="0" y="573710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6B250-62D3-4701-8BC6-BE163171AD7F}">
      <dsp:nvSpPr>
        <dsp:cNvPr id="0" name=""/>
        <dsp:cNvSpPr/>
      </dsp:nvSpPr>
      <dsp:spPr>
        <a:xfrm>
          <a:off x="3285021" y="1241225"/>
          <a:ext cx="1412132" cy="10625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51EF9-D3F6-4CFB-97C5-04ED264A4061}">
      <dsp:nvSpPr>
        <dsp:cNvPr id="0" name=""/>
        <dsp:cNvSpPr/>
      </dsp:nvSpPr>
      <dsp:spPr>
        <a:xfrm>
          <a:off x="3106055" y="960917"/>
          <a:ext cx="1945687" cy="42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>
              <a:solidFill>
                <a:schemeClr val="accent2">
                  <a:lumMod val="75000"/>
                </a:schemeClr>
              </a:solidFill>
            </a:rPr>
            <a:t>Data Scientist Team 7</a:t>
          </a:r>
          <a:endParaRPr lang="el-GR" sz="1400" b="1" u="sng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3106055" y="960917"/>
        <a:ext cx="1945687" cy="429980"/>
      </dsp:txXfrm>
    </dsp:sp>
    <dsp:sp modelId="{F9DA751F-3A14-40DD-AC55-2433BD543C1A}">
      <dsp:nvSpPr>
        <dsp:cNvPr id="0" name=""/>
        <dsp:cNvSpPr/>
      </dsp:nvSpPr>
      <dsp:spPr>
        <a:xfrm>
          <a:off x="585" y="2877524"/>
          <a:ext cx="695457" cy="6954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9B8E9-7671-4E47-B787-C1AD2CC202C4}">
      <dsp:nvSpPr>
        <dsp:cNvPr id="0" name=""/>
        <dsp:cNvSpPr/>
      </dsp:nvSpPr>
      <dsp:spPr>
        <a:xfrm>
          <a:off x="0" y="3803887"/>
          <a:ext cx="1043185" cy="69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1910" rIns="41910" bIns="41910" numCol="1" spcCol="1270" anchor="ctr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Thanos</a:t>
          </a:r>
          <a:r>
            <a:rPr lang="el-GR" sz="1100" kern="1200" dirty="0"/>
            <a:t> 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Vasilas</a:t>
          </a:r>
          <a:endParaRPr lang="el-GR" sz="1100" kern="1200" dirty="0"/>
        </a:p>
      </dsp:txBody>
      <dsp:txXfrm>
        <a:off x="0" y="3803887"/>
        <a:ext cx="1043185" cy="695457"/>
      </dsp:txXfrm>
    </dsp:sp>
    <dsp:sp modelId="{FFD8DAE0-1687-445E-980F-6BFC0AD72480}">
      <dsp:nvSpPr>
        <dsp:cNvPr id="0" name=""/>
        <dsp:cNvSpPr/>
      </dsp:nvSpPr>
      <dsp:spPr>
        <a:xfrm>
          <a:off x="1913092" y="2877524"/>
          <a:ext cx="695457" cy="6954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64870-5D1B-4080-AA1F-3309FDC63484}">
      <dsp:nvSpPr>
        <dsp:cNvPr id="0" name=""/>
        <dsp:cNvSpPr/>
      </dsp:nvSpPr>
      <dsp:spPr>
        <a:xfrm>
          <a:off x="1911096" y="3780402"/>
          <a:ext cx="1043185" cy="69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Alexandros </a:t>
          </a:r>
          <a:r>
            <a:rPr lang="en-US" sz="1100" kern="1200" dirty="0" err="1"/>
            <a:t>Tatsis</a:t>
          </a:r>
          <a:endParaRPr lang="el-GR" sz="1100" kern="1200" dirty="0"/>
        </a:p>
      </dsp:txBody>
      <dsp:txXfrm>
        <a:off x="1911096" y="3780402"/>
        <a:ext cx="1043185" cy="695457"/>
      </dsp:txXfrm>
    </dsp:sp>
    <dsp:sp modelId="{4F050A15-E242-4176-A289-A4543BAB3AED}">
      <dsp:nvSpPr>
        <dsp:cNvPr id="0" name=""/>
        <dsp:cNvSpPr/>
      </dsp:nvSpPr>
      <dsp:spPr>
        <a:xfrm>
          <a:off x="3825600" y="2877524"/>
          <a:ext cx="695457" cy="6954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8B98-2F29-4930-AE07-7D4E90487394}">
      <dsp:nvSpPr>
        <dsp:cNvPr id="0" name=""/>
        <dsp:cNvSpPr/>
      </dsp:nvSpPr>
      <dsp:spPr>
        <a:xfrm>
          <a:off x="3822195" y="3780402"/>
          <a:ext cx="1228831" cy="69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Maria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Hatzigeorgiou</a:t>
          </a:r>
          <a:endParaRPr lang="el-GR" sz="1100" kern="1200" dirty="0"/>
        </a:p>
      </dsp:txBody>
      <dsp:txXfrm>
        <a:off x="3822195" y="3780402"/>
        <a:ext cx="1228831" cy="695457"/>
      </dsp:txXfrm>
    </dsp:sp>
    <dsp:sp modelId="{551ABE9E-9636-488A-849B-73EEAE82C670}">
      <dsp:nvSpPr>
        <dsp:cNvPr id="0" name=""/>
        <dsp:cNvSpPr/>
      </dsp:nvSpPr>
      <dsp:spPr>
        <a:xfrm>
          <a:off x="5830930" y="2877524"/>
          <a:ext cx="695457" cy="6954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931E4-D96C-48A3-82AA-F6FF03E62919}">
      <dsp:nvSpPr>
        <dsp:cNvPr id="0" name=""/>
        <dsp:cNvSpPr/>
      </dsp:nvSpPr>
      <dsp:spPr>
        <a:xfrm>
          <a:off x="5833868" y="3780402"/>
          <a:ext cx="1043185" cy="69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Georgios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Theodosiadis</a:t>
          </a:r>
          <a:endParaRPr lang="el-GR" sz="1100" kern="1200" dirty="0"/>
        </a:p>
      </dsp:txBody>
      <dsp:txXfrm>
        <a:off x="5833868" y="3780402"/>
        <a:ext cx="1043185" cy="695457"/>
      </dsp:txXfrm>
    </dsp:sp>
    <dsp:sp modelId="{BF588B90-33E0-4992-9C61-C718B78137F7}">
      <dsp:nvSpPr>
        <dsp:cNvPr id="0" name=""/>
        <dsp:cNvSpPr/>
      </dsp:nvSpPr>
      <dsp:spPr>
        <a:xfrm>
          <a:off x="7743437" y="2877524"/>
          <a:ext cx="695457" cy="6954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75866-FF3A-49C1-8EF7-4BBECE0D57ED}">
      <dsp:nvSpPr>
        <dsp:cNvPr id="0" name=""/>
        <dsp:cNvSpPr/>
      </dsp:nvSpPr>
      <dsp:spPr>
        <a:xfrm>
          <a:off x="7744967" y="3793087"/>
          <a:ext cx="1043185" cy="69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Panagiotis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Panagos</a:t>
          </a:r>
          <a:endParaRPr lang="el-GR" sz="1100" kern="1200" dirty="0"/>
        </a:p>
      </dsp:txBody>
      <dsp:txXfrm>
        <a:off x="7744967" y="3793087"/>
        <a:ext cx="1043185" cy="695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A1893-6C0A-40F3-BF8D-413E81EBDF81}">
      <dsp:nvSpPr>
        <dsp:cNvPr id="0" name=""/>
        <dsp:cNvSpPr/>
      </dsp:nvSpPr>
      <dsp:spPr>
        <a:xfrm>
          <a:off x="-4907907" y="-752324"/>
          <a:ext cx="5847232" cy="5847232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3C824-CF02-4E37-895C-4498F9127DCB}">
      <dsp:nvSpPr>
        <dsp:cNvPr id="0" name=""/>
        <dsp:cNvSpPr/>
      </dsp:nvSpPr>
      <dsp:spPr>
        <a:xfrm>
          <a:off x="304632" y="197413"/>
          <a:ext cx="8234062" cy="394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5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Project Scope &amp; Deliverables</a:t>
          </a:r>
          <a:endParaRPr lang="el-GR" sz="2100" kern="1200" dirty="0"/>
        </a:p>
      </dsp:txBody>
      <dsp:txXfrm>
        <a:off x="304632" y="197413"/>
        <a:ext cx="8234062" cy="394654"/>
      </dsp:txXfrm>
    </dsp:sp>
    <dsp:sp modelId="{4499B3D3-13D5-4FBD-B5B6-F0A329BA7B1C}">
      <dsp:nvSpPr>
        <dsp:cNvPr id="0" name=""/>
        <dsp:cNvSpPr/>
      </dsp:nvSpPr>
      <dsp:spPr>
        <a:xfrm>
          <a:off x="57973" y="148082"/>
          <a:ext cx="493317" cy="4933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09060-3B3D-4C65-84CD-43F665CFDC39}">
      <dsp:nvSpPr>
        <dsp:cNvPr id="0" name=""/>
        <dsp:cNvSpPr/>
      </dsp:nvSpPr>
      <dsp:spPr>
        <a:xfrm>
          <a:off x="662026" y="789742"/>
          <a:ext cx="7876667" cy="394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5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Presentation</a:t>
          </a:r>
          <a:endParaRPr lang="el-GR" sz="2100" kern="1200" dirty="0"/>
        </a:p>
      </dsp:txBody>
      <dsp:txXfrm>
        <a:off x="662026" y="789742"/>
        <a:ext cx="7876667" cy="394654"/>
      </dsp:txXfrm>
    </dsp:sp>
    <dsp:sp modelId="{26D9D666-4481-4C90-8B5A-12D574F62056}">
      <dsp:nvSpPr>
        <dsp:cNvPr id="0" name=""/>
        <dsp:cNvSpPr/>
      </dsp:nvSpPr>
      <dsp:spPr>
        <a:xfrm>
          <a:off x="415368" y="740410"/>
          <a:ext cx="493317" cy="4933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693F5-502A-4A0C-9F6C-D70EFA1B51F3}">
      <dsp:nvSpPr>
        <dsp:cNvPr id="0" name=""/>
        <dsp:cNvSpPr/>
      </dsp:nvSpPr>
      <dsp:spPr>
        <a:xfrm>
          <a:off x="857877" y="1381636"/>
          <a:ext cx="7680817" cy="394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5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Visualization before preprocessing</a:t>
          </a:r>
          <a:endParaRPr lang="el-GR" sz="2100" kern="1200" dirty="0"/>
        </a:p>
      </dsp:txBody>
      <dsp:txXfrm>
        <a:off x="857877" y="1381636"/>
        <a:ext cx="7680817" cy="394654"/>
      </dsp:txXfrm>
    </dsp:sp>
    <dsp:sp modelId="{E39835E9-F262-4365-9A97-03AD8A71E7E6}">
      <dsp:nvSpPr>
        <dsp:cNvPr id="0" name=""/>
        <dsp:cNvSpPr/>
      </dsp:nvSpPr>
      <dsp:spPr>
        <a:xfrm>
          <a:off x="611218" y="1332304"/>
          <a:ext cx="493317" cy="4933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273BD-88BE-4458-895F-E8E2FB4497F4}">
      <dsp:nvSpPr>
        <dsp:cNvPr id="0" name=""/>
        <dsp:cNvSpPr/>
      </dsp:nvSpPr>
      <dsp:spPr>
        <a:xfrm>
          <a:off x="920410" y="1973964"/>
          <a:ext cx="7618283" cy="394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5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Preprocessing</a:t>
          </a:r>
          <a:endParaRPr lang="el-GR" sz="2100" kern="1200" dirty="0"/>
        </a:p>
      </dsp:txBody>
      <dsp:txXfrm>
        <a:off x="920410" y="1973964"/>
        <a:ext cx="7618283" cy="394654"/>
      </dsp:txXfrm>
    </dsp:sp>
    <dsp:sp modelId="{6138AC1C-9988-45E8-AE36-283DCD190B23}">
      <dsp:nvSpPr>
        <dsp:cNvPr id="0" name=""/>
        <dsp:cNvSpPr/>
      </dsp:nvSpPr>
      <dsp:spPr>
        <a:xfrm>
          <a:off x="673751" y="1924633"/>
          <a:ext cx="493317" cy="4933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7782B-9A12-4F99-A189-53234292A1AF}">
      <dsp:nvSpPr>
        <dsp:cNvPr id="0" name=""/>
        <dsp:cNvSpPr/>
      </dsp:nvSpPr>
      <dsp:spPr>
        <a:xfrm>
          <a:off x="857877" y="2566293"/>
          <a:ext cx="7680817" cy="394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5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Visualization after preprocessing</a:t>
          </a:r>
          <a:endParaRPr lang="el-GR" sz="2100" kern="1200" dirty="0"/>
        </a:p>
      </dsp:txBody>
      <dsp:txXfrm>
        <a:off x="857877" y="2566293"/>
        <a:ext cx="7680817" cy="394654"/>
      </dsp:txXfrm>
    </dsp:sp>
    <dsp:sp modelId="{FA8E97E5-3EAA-4163-9BF8-FDE26215B272}">
      <dsp:nvSpPr>
        <dsp:cNvPr id="0" name=""/>
        <dsp:cNvSpPr/>
      </dsp:nvSpPr>
      <dsp:spPr>
        <a:xfrm>
          <a:off x="611218" y="2516961"/>
          <a:ext cx="493317" cy="4933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2CB3B-C780-4EEA-BCEC-95346FF614AD}">
      <dsp:nvSpPr>
        <dsp:cNvPr id="0" name=""/>
        <dsp:cNvSpPr/>
      </dsp:nvSpPr>
      <dsp:spPr>
        <a:xfrm>
          <a:off x="662026" y="3158187"/>
          <a:ext cx="7876667" cy="394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5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Creation and evaluation of models</a:t>
          </a:r>
          <a:endParaRPr lang="el-GR" sz="2100" kern="1200" dirty="0"/>
        </a:p>
      </dsp:txBody>
      <dsp:txXfrm>
        <a:off x="662026" y="3158187"/>
        <a:ext cx="7876667" cy="394654"/>
      </dsp:txXfrm>
    </dsp:sp>
    <dsp:sp modelId="{634FF2F5-744C-4EAB-B522-2DF93AA717CA}">
      <dsp:nvSpPr>
        <dsp:cNvPr id="0" name=""/>
        <dsp:cNvSpPr/>
      </dsp:nvSpPr>
      <dsp:spPr>
        <a:xfrm>
          <a:off x="415368" y="3108855"/>
          <a:ext cx="493317" cy="4933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6A066-52D7-4BCC-BD06-318CF828F11D}">
      <dsp:nvSpPr>
        <dsp:cNvPr id="0" name=""/>
        <dsp:cNvSpPr/>
      </dsp:nvSpPr>
      <dsp:spPr>
        <a:xfrm>
          <a:off x="304632" y="3750516"/>
          <a:ext cx="8234062" cy="394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5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Best model</a:t>
          </a:r>
          <a:endParaRPr lang="el-GR" sz="2100" kern="1200" dirty="0"/>
        </a:p>
      </dsp:txBody>
      <dsp:txXfrm>
        <a:off x="304632" y="3750516"/>
        <a:ext cx="8234062" cy="394654"/>
      </dsp:txXfrm>
    </dsp:sp>
    <dsp:sp modelId="{76D29682-DB13-4B30-A0F6-C082FB0A62C7}">
      <dsp:nvSpPr>
        <dsp:cNvPr id="0" name=""/>
        <dsp:cNvSpPr/>
      </dsp:nvSpPr>
      <dsp:spPr>
        <a:xfrm>
          <a:off x="57973" y="3701184"/>
          <a:ext cx="493317" cy="4933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6F1D2-4636-4652-BA01-430C2F2BFE97}">
      <dsp:nvSpPr>
        <dsp:cNvPr id="0" name=""/>
        <dsp:cNvSpPr/>
      </dsp:nvSpPr>
      <dsp:spPr>
        <a:xfrm>
          <a:off x="4391678" y="1368258"/>
          <a:ext cx="3408643" cy="3408643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Mpg</a:t>
          </a:r>
          <a:endParaRPr lang="el-GR" sz="6500" kern="1200" dirty="0"/>
        </a:p>
      </dsp:txBody>
      <dsp:txXfrm>
        <a:off x="4890862" y="1867442"/>
        <a:ext cx="2410275" cy="2410275"/>
      </dsp:txXfrm>
    </dsp:sp>
    <dsp:sp modelId="{A4517F9E-3E99-4286-B110-F85CF1B4ED66}">
      <dsp:nvSpPr>
        <dsp:cNvPr id="0" name=""/>
        <dsp:cNvSpPr/>
      </dsp:nvSpPr>
      <dsp:spPr>
        <a:xfrm>
          <a:off x="5243839" y="608"/>
          <a:ext cx="1704321" cy="170432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68803"/>
                <a:satOff val="-4999"/>
                <a:lumOff val="4239"/>
                <a:alphaOff val="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68803"/>
                <a:satOff val="-4999"/>
                <a:lumOff val="42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Cylinders</a:t>
          </a:r>
          <a:endParaRPr lang="el-GR" sz="1400" kern="1200" dirty="0"/>
        </a:p>
      </dsp:txBody>
      <dsp:txXfrm>
        <a:off x="5493431" y="250200"/>
        <a:ext cx="1205137" cy="1205137"/>
      </dsp:txXfrm>
    </dsp:sp>
    <dsp:sp modelId="{64033FDA-4B66-4AB2-BDA7-23BB948C4A8F}">
      <dsp:nvSpPr>
        <dsp:cNvPr id="0" name=""/>
        <dsp:cNvSpPr/>
      </dsp:nvSpPr>
      <dsp:spPr>
        <a:xfrm>
          <a:off x="6813482" y="650776"/>
          <a:ext cx="1704321" cy="170432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137606"/>
                <a:satOff val="-9997"/>
                <a:lumOff val="8477"/>
                <a:alphaOff val="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137606"/>
                <a:satOff val="-9997"/>
                <a:lumOff val="84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Displacements</a:t>
          </a:r>
          <a:endParaRPr lang="el-GR" sz="1400" kern="1200" dirty="0"/>
        </a:p>
      </dsp:txBody>
      <dsp:txXfrm>
        <a:off x="7063074" y="900368"/>
        <a:ext cx="1205137" cy="1205137"/>
      </dsp:txXfrm>
    </dsp:sp>
    <dsp:sp modelId="{ACE48462-0C5A-41F1-A423-A48B3F01A534}">
      <dsp:nvSpPr>
        <dsp:cNvPr id="0" name=""/>
        <dsp:cNvSpPr/>
      </dsp:nvSpPr>
      <dsp:spPr>
        <a:xfrm>
          <a:off x="7463650" y="2220419"/>
          <a:ext cx="1704321" cy="170432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206409"/>
                <a:satOff val="-14996"/>
                <a:lumOff val="12716"/>
                <a:alphaOff val="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206409"/>
                <a:satOff val="-14996"/>
                <a:lumOff val="1271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Horsepower</a:t>
          </a:r>
          <a:endParaRPr lang="el-GR" sz="1400" kern="1200" dirty="0"/>
        </a:p>
      </dsp:txBody>
      <dsp:txXfrm>
        <a:off x="7713242" y="2470011"/>
        <a:ext cx="1205137" cy="1205137"/>
      </dsp:txXfrm>
    </dsp:sp>
    <dsp:sp modelId="{C559CE56-F3CB-4E89-BF6D-E5E7D1E47ADB}">
      <dsp:nvSpPr>
        <dsp:cNvPr id="0" name=""/>
        <dsp:cNvSpPr/>
      </dsp:nvSpPr>
      <dsp:spPr>
        <a:xfrm>
          <a:off x="6813482" y="3790062"/>
          <a:ext cx="1704321" cy="170432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275211"/>
                <a:satOff val="-19995"/>
                <a:lumOff val="16955"/>
                <a:alphaOff val="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275211"/>
                <a:satOff val="-19995"/>
                <a:lumOff val="169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Weight</a:t>
          </a:r>
          <a:endParaRPr lang="el-GR" sz="1400" kern="1200" dirty="0"/>
        </a:p>
      </dsp:txBody>
      <dsp:txXfrm>
        <a:off x="7063074" y="4039654"/>
        <a:ext cx="1205137" cy="1205137"/>
      </dsp:txXfrm>
    </dsp:sp>
    <dsp:sp modelId="{E08C83F7-EE57-46DF-B6F4-CE5D46274BB6}">
      <dsp:nvSpPr>
        <dsp:cNvPr id="0" name=""/>
        <dsp:cNvSpPr/>
      </dsp:nvSpPr>
      <dsp:spPr>
        <a:xfrm>
          <a:off x="5243839" y="4440230"/>
          <a:ext cx="1704321" cy="170432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344014"/>
                <a:satOff val="-24993"/>
                <a:lumOff val="21193"/>
                <a:alphaOff val="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344014"/>
                <a:satOff val="-24993"/>
                <a:lumOff val="2119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Acceleration</a:t>
          </a:r>
          <a:endParaRPr lang="el-GR" sz="1400" kern="1200" dirty="0"/>
        </a:p>
      </dsp:txBody>
      <dsp:txXfrm>
        <a:off x="5493431" y="4689822"/>
        <a:ext cx="1205137" cy="1205137"/>
      </dsp:txXfrm>
    </dsp:sp>
    <dsp:sp modelId="{49D460F4-E325-43C7-B1DC-9BF87497EE87}">
      <dsp:nvSpPr>
        <dsp:cNvPr id="0" name=""/>
        <dsp:cNvSpPr/>
      </dsp:nvSpPr>
      <dsp:spPr>
        <a:xfrm>
          <a:off x="3674195" y="3790062"/>
          <a:ext cx="1704321" cy="170432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412817"/>
                <a:satOff val="-29992"/>
                <a:lumOff val="25432"/>
                <a:alphaOff val="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412817"/>
                <a:satOff val="-29992"/>
                <a:lumOff val="2543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year</a:t>
          </a:r>
          <a:endParaRPr lang="el-GR" sz="1400" kern="1200" dirty="0"/>
        </a:p>
      </dsp:txBody>
      <dsp:txXfrm>
        <a:off x="3923787" y="4039654"/>
        <a:ext cx="1205137" cy="1205137"/>
      </dsp:txXfrm>
    </dsp:sp>
    <dsp:sp modelId="{0C8AD33D-447F-4143-BFC9-DB4074F9F75F}">
      <dsp:nvSpPr>
        <dsp:cNvPr id="0" name=""/>
        <dsp:cNvSpPr/>
      </dsp:nvSpPr>
      <dsp:spPr>
        <a:xfrm>
          <a:off x="3024027" y="2220419"/>
          <a:ext cx="1704321" cy="170432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481620"/>
                <a:satOff val="-34990"/>
                <a:lumOff val="29670"/>
                <a:alphaOff val="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481620"/>
                <a:satOff val="-34990"/>
                <a:lumOff val="2967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Origin</a:t>
          </a:r>
          <a:endParaRPr lang="el-GR" sz="1400" kern="1200" dirty="0"/>
        </a:p>
      </dsp:txBody>
      <dsp:txXfrm>
        <a:off x="3273619" y="2470011"/>
        <a:ext cx="1205137" cy="1205137"/>
      </dsp:txXfrm>
    </dsp:sp>
    <dsp:sp modelId="{0AEC4941-A944-44DE-91F8-3FD1ED6CE3B7}">
      <dsp:nvSpPr>
        <dsp:cNvPr id="0" name=""/>
        <dsp:cNvSpPr/>
      </dsp:nvSpPr>
      <dsp:spPr>
        <a:xfrm>
          <a:off x="3674195" y="650776"/>
          <a:ext cx="1704321" cy="170432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550423"/>
                <a:satOff val="-39989"/>
                <a:lumOff val="33909"/>
                <a:alphaOff val="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550423"/>
                <a:satOff val="-39989"/>
                <a:lumOff val="339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Car name</a:t>
          </a:r>
          <a:endParaRPr lang="el-GR" sz="1400" kern="1200" dirty="0"/>
        </a:p>
      </dsp:txBody>
      <dsp:txXfrm>
        <a:off x="3923787" y="900368"/>
        <a:ext cx="1205137" cy="1205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87601-ED28-4E53-B57F-180F09ED78D6}">
      <dsp:nvSpPr>
        <dsp:cNvPr id="0" name=""/>
        <dsp:cNvSpPr/>
      </dsp:nvSpPr>
      <dsp:spPr>
        <a:xfrm>
          <a:off x="2068797" y="724864"/>
          <a:ext cx="666826" cy="666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045E3-C287-428B-8BC7-097AC61F5AFB}">
      <dsp:nvSpPr>
        <dsp:cNvPr id="0" name=""/>
        <dsp:cNvSpPr/>
      </dsp:nvSpPr>
      <dsp:spPr>
        <a:xfrm>
          <a:off x="1529" y="1544671"/>
          <a:ext cx="1481835" cy="63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exploration</a:t>
          </a:r>
          <a:endParaRPr lang="el-GR" sz="1800" kern="1200"/>
        </a:p>
      </dsp:txBody>
      <dsp:txXfrm>
        <a:off x="1529" y="1544671"/>
        <a:ext cx="1481835" cy="630359"/>
      </dsp:txXfrm>
    </dsp:sp>
    <dsp:sp modelId="{4B3C418E-3052-4BA1-A681-C5908120B8BA}">
      <dsp:nvSpPr>
        <dsp:cNvPr id="0" name=""/>
        <dsp:cNvSpPr/>
      </dsp:nvSpPr>
      <dsp:spPr>
        <a:xfrm>
          <a:off x="3816856" y="674185"/>
          <a:ext cx="666826" cy="666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E2179-3F29-4F62-9BE7-9E791DD5EBA2}">
      <dsp:nvSpPr>
        <dsp:cNvPr id="0" name=""/>
        <dsp:cNvSpPr/>
      </dsp:nvSpPr>
      <dsp:spPr>
        <a:xfrm>
          <a:off x="1742686" y="1544671"/>
          <a:ext cx="1481835" cy="63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Visualization</a:t>
          </a:r>
          <a:endParaRPr lang="el-GR" sz="1800" kern="1200"/>
        </a:p>
      </dsp:txBody>
      <dsp:txXfrm>
        <a:off x="1742686" y="1544671"/>
        <a:ext cx="1481835" cy="630359"/>
      </dsp:txXfrm>
    </dsp:sp>
    <dsp:sp modelId="{FEE4C5F7-CA76-4E5D-BC58-B918834E0E29}">
      <dsp:nvSpPr>
        <dsp:cNvPr id="0" name=""/>
        <dsp:cNvSpPr/>
      </dsp:nvSpPr>
      <dsp:spPr>
        <a:xfrm>
          <a:off x="309490" y="724864"/>
          <a:ext cx="666826" cy="666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C2309-5C43-404B-A797-CB2D39CB7DA9}">
      <dsp:nvSpPr>
        <dsp:cNvPr id="0" name=""/>
        <dsp:cNvSpPr/>
      </dsp:nvSpPr>
      <dsp:spPr>
        <a:xfrm>
          <a:off x="3483843" y="1544671"/>
          <a:ext cx="1978991" cy="63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cleaning-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Preprocessing</a:t>
          </a:r>
          <a:endParaRPr lang="el-GR" sz="1800" kern="1200" dirty="0"/>
        </a:p>
      </dsp:txBody>
      <dsp:txXfrm>
        <a:off x="3483843" y="1544671"/>
        <a:ext cx="1978991" cy="630359"/>
      </dsp:txXfrm>
    </dsp:sp>
    <dsp:sp modelId="{2CF612B1-EF1E-4F1C-96B0-D7CAB3ADEAE8}">
      <dsp:nvSpPr>
        <dsp:cNvPr id="0" name=""/>
        <dsp:cNvSpPr/>
      </dsp:nvSpPr>
      <dsp:spPr>
        <a:xfrm>
          <a:off x="6372194" y="762873"/>
          <a:ext cx="666826" cy="6668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F7B9B-10DF-48D1-81A1-07B8BD68F988}">
      <dsp:nvSpPr>
        <dsp:cNvPr id="0" name=""/>
        <dsp:cNvSpPr/>
      </dsp:nvSpPr>
      <dsp:spPr>
        <a:xfrm>
          <a:off x="5722157" y="1544671"/>
          <a:ext cx="1916221" cy="63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 for better comprehension</a:t>
          </a:r>
          <a:endParaRPr lang="el-GR" sz="1800" kern="1200" dirty="0"/>
        </a:p>
      </dsp:txBody>
      <dsp:txXfrm>
        <a:off x="5722157" y="1544671"/>
        <a:ext cx="1916221" cy="630359"/>
      </dsp:txXfrm>
    </dsp:sp>
    <dsp:sp modelId="{82AB91C5-6148-4FAE-8985-13E5B079E767}">
      <dsp:nvSpPr>
        <dsp:cNvPr id="0" name=""/>
        <dsp:cNvSpPr/>
      </dsp:nvSpPr>
      <dsp:spPr>
        <a:xfrm>
          <a:off x="8286240" y="616432"/>
          <a:ext cx="666826" cy="6668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DB3F8-E072-4605-A5E7-13BEFF7A96D6}">
      <dsp:nvSpPr>
        <dsp:cNvPr id="0" name=""/>
        <dsp:cNvSpPr/>
      </dsp:nvSpPr>
      <dsp:spPr>
        <a:xfrm>
          <a:off x="7897699" y="1544671"/>
          <a:ext cx="1481835" cy="63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ML process</a:t>
          </a:r>
          <a:endParaRPr lang="el-GR" sz="1800" kern="1200" dirty="0"/>
        </a:p>
      </dsp:txBody>
      <dsp:txXfrm>
        <a:off x="7897699" y="1544671"/>
        <a:ext cx="1481835" cy="6303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8DCFE-6463-4015-9143-D7E727E23FAA}">
      <dsp:nvSpPr>
        <dsp:cNvPr id="0" name=""/>
        <dsp:cNvSpPr/>
      </dsp:nvSpPr>
      <dsp:spPr>
        <a:xfrm>
          <a:off x="0" y="3725703"/>
          <a:ext cx="8854699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3BB48-BF49-4DC2-92DB-C0F65539A3B3}">
      <dsp:nvSpPr>
        <dsp:cNvPr id="0" name=""/>
        <dsp:cNvSpPr/>
      </dsp:nvSpPr>
      <dsp:spPr>
        <a:xfrm>
          <a:off x="0" y="3257483"/>
          <a:ext cx="8854699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473AC-0335-4770-832C-6B41B683792C}">
      <dsp:nvSpPr>
        <dsp:cNvPr id="0" name=""/>
        <dsp:cNvSpPr/>
      </dsp:nvSpPr>
      <dsp:spPr>
        <a:xfrm>
          <a:off x="0" y="2789262"/>
          <a:ext cx="8854699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ACBEC-D138-445B-90A5-AEFF6905DA69}">
      <dsp:nvSpPr>
        <dsp:cNvPr id="0" name=""/>
        <dsp:cNvSpPr/>
      </dsp:nvSpPr>
      <dsp:spPr>
        <a:xfrm>
          <a:off x="0" y="2321041"/>
          <a:ext cx="8854699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6E07F-67B0-4CEF-B4D8-01317D858567}">
      <dsp:nvSpPr>
        <dsp:cNvPr id="0" name=""/>
        <dsp:cNvSpPr/>
      </dsp:nvSpPr>
      <dsp:spPr>
        <a:xfrm>
          <a:off x="0" y="1852820"/>
          <a:ext cx="8854699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D7076-A4E7-494E-8397-987369240902}">
      <dsp:nvSpPr>
        <dsp:cNvPr id="0" name=""/>
        <dsp:cNvSpPr/>
      </dsp:nvSpPr>
      <dsp:spPr>
        <a:xfrm>
          <a:off x="0" y="1384600"/>
          <a:ext cx="8854699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B5974-4160-47C1-8920-F4AE9FC2130E}">
      <dsp:nvSpPr>
        <dsp:cNvPr id="0" name=""/>
        <dsp:cNvSpPr/>
      </dsp:nvSpPr>
      <dsp:spPr>
        <a:xfrm>
          <a:off x="0" y="916379"/>
          <a:ext cx="8854699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E0E06-69E7-425E-BA97-6EB0795D839C}">
      <dsp:nvSpPr>
        <dsp:cNvPr id="0" name=""/>
        <dsp:cNvSpPr/>
      </dsp:nvSpPr>
      <dsp:spPr>
        <a:xfrm>
          <a:off x="0" y="448158"/>
          <a:ext cx="8854699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994F3-68A1-4234-84B5-A0BCA09656FA}">
      <dsp:nvSpPr>
        <dsp:cNvPr id="0" name=""/>
        <dsp:cNvSpPr/>
      </dsp:nvSpPr>
      <dsp:spPr>
        <a:xfrm>
          <a:off x="2302221" y="2234"/>
          <a:ext cx="6552477" cy="445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Three Geographical Areas (1,2,3)</a:t>
          </a:r>
          <a:endParaRPr lang="el-GR" sz="2400" kern="1200" dirty="0"/>
        </a:p>
      </dsp:txBody>
      <dsp:txXfrm>
        <a:off x="2302221" y="2234"/>
        <a:ext cx="6552477" cy="445924"/>
      </dsp:txXfrm>
    </dsp:sp>
    <dsp:sp modelId="{E1257AD5-86C3-4ADB-8EAE-EAF1B3BF793F}">
      <dsp:nvSpPr>
        <dsp:cNvPr id="0" name=""/>
        <dsp:cNvSpPr/>
      </dsp:nvSpPr>
      <dsp:spPr>
        <a:xfrm>
          <a:off x="0" y="2234"/>
          <a:ext cx="2302221" cy="44592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Origin</a:t>
          </a:r>
          <a:endParaRPr lang="el-GR" sz="2400" kern="1200" dirty="0"/>
        </a:p>
      </dsp:txBody>
      <dsp:txXfrm>
        <a:off x="21772" y="24006"/>
        <a:ext cx="2258677" cy="424152"/>
      </dsp:txXfrm>
    </dsp:sp>
    <dsp:sp modelId="{474AA99F-EEB9-42B7-A483-53ACE496F9EC}">
      <dsp:nvSpPr>
        <dsp:cNvPr id="0" name=""/>
        <dsp:cNvSpPr/>
      </dsp:nvSpPr>
      <dsp:spPr>
        <a:xfrm>
          <a:off x="2302221" y="470454"/>
          <a:ext cx="6552477" cy="445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Continuous: 68 – 455 ci</a:t>
          </a:r>
          <a:endParaRPr lang="el-GR" sz="2400" kern="1200" dirty="0"/>
        </a:p>
      </dsp:txBody>
      <dsp:txXfrm>
        <a:off x="2302221" y="470454"/>
        <a:ext cx="6552477" cy="445924"/>
      </dsp:txXfrm>
    </dsp:sp>
    <dsp:sp modelId="{99B9B103-1039-40DF-B006-08C5359B6536}">
      <dsp:nvSpPr>
        <dsp:cNvPr id="0" name=""/>
        <dsp:cNvSpPr/>
      </dsp:nvSpPr>
      <dsp:spPr>
        <a:xfrm>
          <a:off x="0" y="470454"/>
          <a:ext cx="2302221" cy="44592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Displacements</a:t>
          </a:r>
          <a:endParaRPr lang="el-GR" sz="2400" kern="1200" dirty="0"/>
        </a:p>
      </dsp:txBody>
      <dsp:txXfrm>
        <a:off x="21772" y="492226"/>
        <a:ext cx="2258677" cy="424152"/>
      </dsp:txXfrm>
    </dsp:sp>
    <dsp:sp modelId="{6274FAAA-8A8A-404C-972A-FB9E4CFD9CE1}">
      <dsp:nvSpPr>
        <dsp:cNvPr id="0" name=""/>
        <dsp:cNvSpPr/>
      </dsp:nvSpPr>
      <dsp:spPr>
        <a:xfrm>
          <a:off x="2302221" y="938675"/>
          <a:ext cx="6552477" cy="445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Discrete number: 3,4,5,6,8</a:t>
          </a:r>
          <a:endParaRPr lang="el-GR" sz="2400" kern="1200" dirty="0"/>
        </a:p>
      </dsp:txBody>
      <dsp:txXfrm>
        <a:off x="2302221" y="938675"/>
        <a:ext cx="6552477" cy="445924"/>
      </dsp:txXfrm>
    </dsp:sp>
    <dsp:sp modelId="{A892D66F-F2C3-4B61-BB47-C22DF8F4BB7C}">
      <dsp:nvSpPr>
        <dsp:cNvPr id="0" name=""/>
        <dsp:cNvSpPr/>
      </dsp:nvSpPr>
      <dsp:spPr>
        <a:xfrm>
          <a:off x="0" y="938675"/>
          <a:ext cx="2302221" cy="44592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Cylinders</a:t>
          </a:r>
          <a:endParaRPr lang="el-GR" sz="2400" kern="1200" dirty="0"/>
        </a:p>
      </dsp:txBody>
      <dsp:txXfrm>
        <a:off x="21772" y="960447"/>
        <a:ext cx="2258677" cy="424152"/>
      </dsp:txXfrm>
    </dsp:sp>
    <dsp:sp modelId="{C989FC6B-9E7A-4E9E-B7E5-B3037CC78F47}">
      <dsp:nvSpPr>
        <dsp:cNvPr id="0" name=""/>
        <dsp:cNvSpPr/>
      </dsp:nvSpPr>
      <dsp:spPr>
        <a:xfrm>
          <a:off x="2302221" y="1406896"/>
          <a:ext cx="6552477" cy="445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Continuous: 46-230 hp </a:t>
          </a:r>
        </a:p>
      </dsp:txBody>
      <dsp:txXfrm>
        <a:off x="2302221" y="1406896"/>
        <a:ext cx="6552477" cy="445924"/>
      </dsp:txXfrm>
    </dsp:sp>
    <dsp:sp modelId="{9FEB14BE-73DC-4F18-86B4-31CB2FAA6CAF}">
      <dsp:nvSpPr>
        <dsp:cNvPr id="0" name=""/>
        <dsp:cNvSpPr/>
      </dsp:nvSpPr>
      <dsp:spPr>
        <a:xfrm>
          <a:off x="0" y="1406896"/>
          <a:ext cx="2302221" cy="44592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Horsepower</a:t>
          </a:r>
        </a:p>
      </dsp:txBody>
      <dsp:txXfrm>
        <a:off x="21772" y="1428668"/>
        <a:ext cx="2258677" cy="424152"/>
      </dsp:txXfrm>
    </dsp:sp>
    <dsp:sp modelId="{721BC330-094D-4578-9723-0BB0375837D8}">
      <dsp:nvSpPr>
        <dsp:cNvPr id="0" name=""/>
        <dsp:cNvSpPr/>
      </dsp:nvSpPr>
      <dsp:spPr>
        <a:xfrm>
          <a:off x="2302221" y="1875117"/>
          <a:ext cx="6552477" cy="445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Continuous: 1.6 – 5.2 tons</a:t>
          </a:r>
        </a:p>
      </dsp:txBody>
      <dsp:txXfrm>
        <a:off x="2302221" y="1875117"/>
        <a:ext cx="6552477" cy="445924"/>
      </dsp:txXfrm>
    </dsp:sp>
    <dsp:sp modelId="{D8388DC0-A108-4D39-A26A-0B39500E6A79}">
      <dsp:nvSpPr>
        <dsp:cNvPr id="0" name=""/>
        <dsp:cNvSpPr/>
      </dsp:nvSpPr>
      <dsp:spPr>
        <a:xfrm>
          <a:off x="0" y="1875117"/>
          <a:ext cx="2302221" cy="44592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Weight</a:t>
          </a:r>
        </a:p>
      </dsp:txBody>
      <dsp:txXfrm>
        <a:off x="21772" y="1896889"/>
        <a:ext cx="2258677" cy="424152"/>
      </dsp:txXfrm>
    </dsp:sp>
    <dsp:sp modelId="{98E6DD61-0C26-41D3-A8CF-9BC4C500F033}">
      <dsp:nvSpPr>
        <dsp:cNvPr id="0" name=""/>
        <dsp:cNvSpPr/>
      </dsp:nvSpPr>
      <dsp:spPr>
        <a:xfrm>
          <a:off x="2302221" y="2343337"/>
          <a:ext cx="6552477" cy="445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Continuous: 8.0 – 24.8 sec</a:t>
          </a:r>
        </a:p>
      </dsp:txBody>
      <dsp:txXfrm>
        <a:off x="2302221" y="2343337"/>
        <a:ext cx="6552477" cy="445924"/>
      </dsp:txXfrm>
    </dsp:sp>
    <dsp:sp modelId="{929D1723-864D-4F19-BA8C-F2AA47453B6E}">
      <dsp:nvSpPr>
        <dsp:cNvPr id="0" name=""/>
        <dsp:cNvSpPr/>
      </dsp:nvSpPr>
      <dsp:spPr>
        <a:xfrm>
          <a:off x="0" y="2343337"/>
          <a:ext cx="2302221" cy="44592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Acceleration</a:t>
          </a:r>
        </a:p>
      </dsp:txBody>
      <dsp:txXfrm>
        <a:off x="21772" y="2365109"/>
        <a:ext cx="2258677" cy="424152"/>
      </dsp:txXfrm>
    </dsp:sp>
    <dsp:sp modelId="{A1ADA0F2-03CB-4463-9000-4C7836BA5E20}">
      <dsp:nvSpPr>
        <dsp:cNvPr id="0" name=""/>
        <dsp:cNvSpPr/>
      </dsp:nvSpPr>
      <dsp:spPr>
        <a:xfrm>
          <a:off x="2302221" y="2811558"/>
          <a:ext cx="6552477" cy="445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Discrete: 70-82</a:t>
          </a:r>
        </a:p>
      </dsp:txBody>
      <dsp:txXfrm>
        <a:off x="2302221" y="2811558"/>
        <a:ext cx="6552477" cy="445924"/>
      </dsp:txXfrm>
    </dsp:sp>
    <dsp:sp modelId="{FF5BADCC-E309-42FF-A40C-77D98053EC18}">
      <dsp:nvSpPr>
        <dsp:cNvPr id="0" name=""/>
        <dsp:cNvSpPr/>
      </dsp:nvSpPr>
      <dsp:spPr>
        <a:xfrm>
          <a:off x="0" y="2811558"/>
          <a:ext cx="2302221" cy="44592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Year</a:t>
          </a:r>
        </a:p>
      </dsp:txBody>
      <dsp:txXfrm>
        <a:off x="21772" y="2833330"/>
        <a:ext cx="2258677" cy="424152"/>
      </dsp:txXfrm>
    </dsp:sp>
    <dsp:sp modelId="{BF7B4047-57F7-4621-8DB1-FD6CCB41966D}">
      <dsp:nvSpPr>
        <dsp:cNvPr id="0" name=""/>
        <dsp:cNvSpPr/>
      </dsp:nvSpPr>
      <dsp:spPr>
        <a:xfrm>
          <a:off x="2302221" y="3279779"/>
          <a:ext cx="6552477" cy="445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String: 406 Car Company plus Car Model</a:t>
          </a:r>
        </a:p>
      </dsp:txBody>
      <dsp:txXfrm>
        <a:off x="2302221" y="3279779"/>
        <a:ext cx="6552477" cy="445924"/>
      </dsp:txXfrm>
    </dsp:sp>
    <dsp:sp modelId="{0E7D31DF-7BCD-4F40-9BE1-84E94E4AF1D2}">
      <dsp:nvSpPr>
        <dsp:cNvPr id="0" name=""/>
        <dsp:cNvSpPr/>
      </dsp:nvSpPr>
      <dsp:spPr>
        <a:xfrm>
          <a:off x="0" y="3279779"/>
          <a:ext cx="2302221" cy="44592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Car Name</a:t>
          </a:r>
        </a:p>
      </dsp:txBody>
      <dsp:txXfrm>
        <a:off x="21772" y="3301551"/>
        <a:ext cx="2258677" cy="424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583F2-F41A-4F09-9755-BD416DA4AAE0}">
      <dsp:nvSpPr>
        <dsp:cNvPr id="0" name=""/>
        <dsp:cNvSpPr/>
      </dsp:nvSpPr>
      <dsp:spPr>
        <a:xfrm>
          <a:off x="0" y="409755"/>
          <a:ext cx="8207585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000" tIns="499872" rIns="63700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8 missing values in Miles per Gallon</a:t>
          </a:r>
          <a:endParaRPr lang="el-G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6 missing values in Horsepower</a:t>
          </a:r>
          <a:endParaRPr lang="el-GR" sz="2400" kern="1200" dirty="0"/>
        </a:p>
      </dsp:txBody>
      <dsp:txXfrm>
        <a:off x="0" y="409755"/>
        <a:ext cx="8207585" cy="1360800"/>
      </dsp:txXfrm>
    </dsp:sp>
    <dsp:sp modelId="{797A7755-54C7-4764-9CBF-260189C39FB2}">
      <dsp:nvSpPr>
        <dsp:cNvPr id="0" name=""/>
        <dsp:cNvSpPr/>
      </dsp:nvSpPr>
      <dsp:spPr>
        <a:xfrm>
          <a:off x="410379" y="52663"/>
          <a:ext cx="5745309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59" tIns="0" rIns="21715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NaN values</a:t>
          </a:r>
          <a:endParaRPr lang="el-GR" sz="2400" kern="1200" dirty="0"/>
        </a:p>
      </dsp:txBody>
      <dsp:txXfrm>
        <a:off x="444964" y="87248"/>
        <a:ext cx="5676139" cy="639310"/>
      </dsp:txXfrm>
    </dsp:sp>
    <dsp:sp modelId="{3CE9009E-E619-4322-972A-10658333A1DA}">
      <dsp:nvSpPr>
        <dsp:cNvPr id="0" name=""/>
        <dsp:cNvSpPr/>
      </dsp:nvSpPr>
      <dsp:spPr>
        <a:xfrm>
          <a:off x="0" y="2251543"/>
          <a:ext cx="8207585" cy="100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000" tIns="499872" rIns="63700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Wrong car names</a:t>
          </a:r>
          <a:endParaRPr lang="el-GR" sz="2400" kern="1200" dirty="0"/>
        </a:p>
      </dsp:txBody>
      <dsp:txXfrm>
        <a:off x="0" y="2251543"/>
        <a:ext cx="8207585" cy="1001700"/>
      </dsp:txXfrm>
    </dsp:sp>
    <dsp:sp modelId="{406D8D02-5FCC-4356-9B08-5263DB4DD576}">
      <dsp:nvSpPr>
        <dsp:cNvPr id="0" name=""/>
        <dsp:cNvSpPr/>
      </dsp:nvSpPr>
      <dsp:spPr>
        <a:xfrm>
          <a:off x="410379" y="1897303"/>
          <a:ext cx="5745309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59" tIns="0" rIns="21715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Wrong values</a:t>
          </a:r>
          <a:endParaRPr lang="el-GR" sz="2400" kern="1200" dirty="0"/>
        </a:p>
      </dsp:txBody>
      <dsp:txXfrm>
        <a:off x="444964" y="1931888"/>
        <a:ext cx="5676139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858D1-C9E1-4B8E-A731-BA6C377B09E5}">
      <dsp:nvSpPr>
        <dsp:cNvPr id="0" name=""/>
        <dsp:cNvSpPr/>
      </dsp:nvSpPr>
      <dsp:spPr>
        <a:xfrm>
          <a:off x="0" y="85527"/>
          <a:ext cx="9268522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NaN values</a:t>
          </a:r>
          <a:endParaRPr lang="el-GR" sz="2300" kern="1200" dirty="0"/>
        </a:p>
      </dsp:txBody>
      <dsp:txXfrm>
        <a:off x="26273" y="111800"/>
        <a:ext cx="9215976" cy="485654"/>
      </dsp:txXfrm>
    </dsp:sp>
    <dsp:sp modelId="{5CED4F98-B2AE-477F-9681-8E29EEC7E3F1}">
      <dsp:nvSpPr>
        <dsp:cNvPr id="0" name=""/>
        <dsp:cNvSpPr/>
      </dsp:nvSpPr>
      <dsp:spPr>
        <a:xfrm>
          <a:off x="0" y="623727"/>
          <a:ext cx="9268522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27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Deletion of rows containing MPG missing values (Target variable)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Replacement missing  HORSEPOWER values with median of total horsepower values</a:t>
          </a:r>
          <a:endParaRPr lang="el-GR" sz="1800" kern="1200" dirty="0"/>
        </a:p>
      </dsp:txBody>
      <dsp:txXfrm>
        <a:off x="0" y="623727"/>
        <a:ext cx="9268522" cy="595125"/>
      </dsp:txXfrm>
    </dsp:sp>
    <dsp:sp modelId="{BD36C358-578E-43C2-B7F9-B04A7899CA25}">
      <dsp:nvSpPr>
        <dsp:cNvPr id="0" name=""/>
        <dsp:cNvSpPr/>
      </dsp:nvSpPr>
      <dsp:spPr>
        <a:xfrm>
          <a:off x="0" y="1218852"/>
          <a:ext cx="9268522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Wrong values</a:t>
          </a:r>
          <a:endParaRPr lang="el-GR" sz="2300" kern="1200" dirty="0"/>
        </a:p>
      </dsp:txBody>
      <dsp:txXfrm>
        <a:off x="26273" y="1245125"/>
        <a:ext cx="9215976" cy="485654"/>
      </dsp:txXfrm>
    </dsp:sp>
    <dsp:sp modelId="{0635C4DB-42C3-4D85-BFF7-FD36597B6229}">
      <dsp:nvSpPr>
        <dsp:cNvPr id="0" name=""/>
        <dsp:cNvSpPr/>
      </dsp:nvSpPr>
      <dsp:spPr>
        <a:xfrm>
          <a:off x="0" y="1757052"/>
          <a:ext cx="9268522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27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Correction of wrong Car names</a:t>
          </a:r>
          <a:endParaRPr lang="el-G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800" kern="1200" dirty="0"/>
            <a:t>e.g. </a:t>
          </a:r>
          <a:r>
            <a:rPr lang="en-GB" sz="1800" b="0" kern="1200" dirty="0" err="1"/>
            <a:t>maxda</a:t>
          </a:r>
          <a:r>
            <a:rPr lang="en-GB" sz="1800" b="0" kern="1200" dirty="0"/>
            <a:t>-&gt; </a:t>
          </a:r>
          <a:r>
            <a:rPr lang="en-GB" sz="1800" b="0" kern="1200" dirty="0" err="1"/>
            <a:t>mazda</a:t>
          </a:r>
          <a:r>
            <a:rPr lang="en-GB" sz="1800" b="0" kern="1200" dirty="0"/>
            <a:t> , </a:t>
          </a:r>
          <a:r>
            <a:rPr lang="en-GB" sz="1800" b="0" kern="1200" dirty="0" err="1"/>
            <a:t>toyouta</a:t>
          </a:r>
          <a:r>
            <a:rPr lang="en-GB" sz="1800" b="0" kern="1200" dirty="0"/>
            <a:t> -&gt; Toyota</a:t>
          </a:r>
          <a:endParaRPr lang="el-GR" sz="1800" kern="1200" dirty="0"/>
        </a:p>
      </dsp:txBody>
      <dsp:txXfrm>
        <a:off x="0" y="1757052"/>
        <a:ext cx="9268522" cy="595125"/>
      </dsp:txXfrm>
    </dsp:sp>
    <dsp:sp modelId="{15BA0C08-6272-4DCD-B646-847441FA883F}">
      <dsp:nvSpPr>
        <dsp:cNvPr id="0" name=""/>
        <dsp:cNvSpPr/>
      </dsp:nvSpPr>
      <dsp:spPr>
        <a:xfrm>
          <a:off x="0" y="2352177"/>
          <a:ext cx="9268522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Outliers:</a:t>
          </a:r>
          <a:endParaRPr lang="el-GR" sz="2300" kern="1200" dirty="0"/>
        </a:p>
      </dsp:txBody>
      <dsp:txXfrm>
        <a:off x="26273" y="2378450"/>
        <a:ext cx="9215976" cy="485654"/>
      </dsp:txXfrm>
    </dsp:sp>
    <dsp:sp modelId="{579EC14F-A8F6-4FEC-9C7D-0067B6AF9055}">
      <dsp:nvSpPr>
        <dsp:cNvPr id="0" name=""/>
        <dsp:cNvSpPr/>
      </dsp:nvSpPr>
      <dsp:spPr>
        <a:xfrm>
          <a:off x="0" y="2890377"/>
          <a:ext cx="9268522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27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Withdrawal values outside Q=</a:t>
          </a:r>
          <a:r>
            <a:rPr lang="en-GB" sz="1800" b="0" kern="1200" dirty="0"/>
            <a:t>0.10 &amp; Q=0.90</a:t>
          </a:r>
          <a:endParaRPr lang="el-GR" sz="1800" kern="1200" dirty="0"/>
        </a:p>
      </dsp:txBody>
      <dsp:txXfrm>
        <a:off x="0" y="2890377"/>
        <a:ext cx="9268522" cy="380880"/>
      </dsp:txXfrm>
    </dsp:sp>
    <dsp:sp modelId="{017EF9CA-BFEF-43FF-A004-DA49B4AB6016}">
      <dsp:nvSpPr>
        <dsp:cNvPr id="0" name=""/>
        <dsp:cNvSpPr/>
      </dsp:nvSpPr>
      <dsp:spPr>
        <a:xfrm>
          <a:off x="0" y="3271257"/>
          <a:ext cx="9268522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kern="1200" dirty="0"/>
            <a:t>New column: Car Company</a:t>
          </a:r>
          <a:endParaRPr lang="el-GR" sz="2300" kern="1200" dirty="0"/>
        </a:p>
      </dsp:txBody>
      <dsp:txXfrm>
        <a:off x="26273" y="3297530"/>
        <a:ext cx="9215976" cy="485654"/>
      </dsp:txXfrm>
    </dsp:sp>
    <dsp:sp modelId="{64692F5F-5D20-4521-9319-CB5B61118125}">
      <dsp:nvSpPr>
        <dsp:cNvPr id="0" name=""/>
        <dsp:cNvSpPr/>
      </dsp:nvSpPr>
      <dsp:spPr>
        <a:xfrm>
          <a:off x="0" y="3809457"/>
          <a:ext cx="9268522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27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Splitting Car name column to Car company and Car model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en-US" sz="1800" kern="1200" dirty="0"/>
            <a:t>e.g. </a:t>
          </a:r>
          <a:r>
            <a:rPr lang="en-GB" sz="1800" kern="1200" dirty="0" err="1"/>
            <a:t>toyota</a:t>
          </a:r>
          <a:r>
            <a:rPr lang="en-GB" sz="1800" kern="1200" dirty="0"/>
            <a:t> corona mark ii –&gt; </a:t>
          </a:r>
          <a:r>
            <a:rPr lang="en-GB" sz="1800" kern="1200" dirty="0" err="1"/>
            <a:t>toyota</a:t>
          </a:r>
          <a:r>
            <a:rPr lang="en-GB" sz="1800" kern="1200" dirty="0"/>
            <a:t>, corona mark ii</a:t>
          </a:r>
          <a:endParaRPr lang="el-GR" sz="1800" kern="1200" dirty="0"/>
        </a:p>
      </dsp:txBody>
      <dsp:txXfrm>
        <a:off x="0" y="3809457"/>
        <a:ext cx="9268522" cy="5951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F4893-0E47-474B-8356-7B32DB6BEC82}">
      <dsp:nvSpPr>
        <dsp:cNvPr id="0" name=""/>
        <dsp:cNvSpPr/>
      </dsp:nvSpPr>
      <dsp:spPr>
        <a:xfrm>
          <a:off x="673205" y="323340"/>
          <a:ext cx="719121" cy="7191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A96EE-E3B5-4418-94A5-E609CEC635C8}">
      <dsp:nvSpPr>
        <dsp:cNvPr id="0" name=""/>
        <dsp:cNvSpPr/>
      </dsp:nvSpPr>
      <dsp:spPr>
        <a:xfrm>
          <a:off x="5449" y="1123273"/>
          <a:ext cx="2054632" cy="69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Best Model: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 err="1"/>
            <a:t>KNeighbors</a:t>
          </a:r>
          <a:r>
            <a:rPr lang="en-US" sz="1400" kern="1200" dirty="0"/>
            <a:t> with the appropriate parameters</a:t>
          </a:r>
        </a:p>
      </dsp:txBody>
      <dsp:txXfrm>
        <a:off x="5449" y="1123273"/>
        <a:ext cx="2054632" cy="693438"/>
      </dsp:txXfrm>
    </dsp:sp>
    <dsp:sp modelId="{B2C895A5-5CB7-42C1-8DFB-D4E263B90E80}">
      <dsp:nvSpPr>
        <dsp:cNvPr id="0" name=""/>
        <dsp:cNvSpPr/>
      </dsp:nvSpPr>
      <dsp:spPr>
        <a:xfrm>
          <a:off x="5449" y="1854299"/>
          <a:ext cx="2054632" cy="34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0DD39-E545-4958-AF27-D99BBD22A913}">
      <dsp:nvSpPr>
        <dsp:cNvPr id="0" name=""/>
        <dsp:cNvSpPr/>
      </dsp:nvSpPr>
      <dsp:spPr>
        <a:xfrm>
          <a:off x="3087397" y="323340"/>
          <a:ext cx="719121" cy="7191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1BF0F-36CA-49F6-BDED-048570832179}">
      <dsp:nvSpPr>
        <dsp:cNvPr id="0" name=""/>
        <dsp:cNvSpPr/>
      </dsp:nvSpPr>
      <dsp:spPr>
        <a:xfrm>
          <a:off x="2419642" y="1123273"/>
          <a:ext cx="2054632" cy="69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Scores:</a:t>
          </a:r>
          <a:endParaRPr lang="en-US" sz="1400" kern="1200"/>
        </a:p>
      </dsp:txBody>
      <dsp:txXfrm>
        <a:off x="2419642" y="1123273"/>
        <a:ext cx="2054632" cy="693438"/>
      </dsp:txXfrm>
    </dsp:sp>
    <dsp:sp modelId="{E6C80914-C778-4811-BC71-47418E5EF96F}">
      <dsp:nvSpPr>
        <dsp:cNvPr id="0" name=""/>
        <dsp:cNvSpPr/>
      </dsp:nvSpPr>
      <dsp:spPr>
        <a:xfrm>
          <a:off x="2419642" y="1854299"/>
          <a:ext cx="2054632" cy="34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E0F44-86C4-4046-8135-DA8D3F51B468}">
      <dsp:nvSpPr>
        <dsp:cNvPr id="0" name=""/>
        <dsp:cNvSpPr/>
      </dsp:nvSpPr>
      <dsp:spPr>
        <a:xfrm>
          <a:off x="5501590" y="323340"/>
          <a:ext cx="719121" cy="7191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5CA70-8DE5-4D64-BDBE-0FABB39D9A5A}">
      <dsp:nvSpPr>
        <dsp:cNvPr id="0" name=""/>
        <dsp:cNvSpPr/>
      </dsp:nvSpPr>
      <dsp:spPr>
        <a:xfrm>
          <a:off x="4833835" y="1123273"/>
          <a:ext cx="2054632" cy="69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Selected Features:</a:t>
          </a:r>
          <a:endParaRPr lang="en-US" sz="1400" kern="1200" dirty="0"/>
        </a:p>
      </dsp:txBody>
      <dsp:txXfrm>
        <a:off x="4833835" y="1123273"/>
        <a:ext cx="2054632" cy="693438"/>
      </dsp:txXfrm>
    </dsp:sp>
    <dsp:sp modelId="{790AA8DC-6598-4F40-B960-82106C604478}">
      <dsp:nvSpPr>
        <dsp:cNvPr id="0" name=""/>
        <dsp:cNvSpPr/>
      </dsp:nvSpPr>
      <dsp:spPr>
        <a:xfrm>
          <a:off x="4839284" y="1513698"/>
          <a:ext cx="2054632" cy="34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839284" y="1513698"/>
        <a:ext cx="2054632" cy="3483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297DB-8F23-442A-BA79-B2E42073948B}">
      <dsp:nvSpPr>
        <dsp:cNvPr id="0" name=""/>
        <dsp:cNvSpPr/>
      </dsp:nvSpPr>
      <dsp:spPr>
        <a:xfrm>
          <a:off x="592214" y="993838"/>
          <a:ext cx="1033943" cy="3231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85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Origin</a:t>
          </a:r>
          <a:endParaRPr lang="el-GR" sz="900" kern="1200" dirty="0"/>
        </a:p>
      </dsp:txBody>
      <dsp:txXfrm>
        <a:off x="592214" y="993838"/>
        <a:ext cx="1033943" cy="323107"/>
      </dsp:txXfrm>
    </dsp:sp>
    <dsp:sp modelId="{DB175C89-164D-421E-A2D7-6B0FCB4BCFF1}">
      <dsp:nvSpPr>
        <dsp:cNvPr id="0" name=""/>
        <dsp:cNvSpPr/>
      </dsp:nvSpPr>
      <dsp:spPr>
        <a:xfrm>
          <a:off x="549133" y="947167"/>
          <a:ext cx="226175" cy="3392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7771E-9403-414F-B7C1-2217C5B878B8}">
      <dsp:nvSpPr>
        <dsp:cNvPr id="0" name=""/>
        <dsp:cNvSpPr/>
      </dsp:nvSpPr>
      <dsp:spPr>
        <a:xfrm>
          <a:off x="592214" y="1400594"/>
          <a:ext cx="1033943" cy="3231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85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Acceleration</a:t>
          </a:r>
          <a:endParaRPr lang="el-GR" sz="900" kern="1200" dirty="0"/>
        </a:p>
      </dsp:txBody>
      <dsp:txXfrm>
        <a:off x="592214" y="1400594"/>
        <a:ext cx="1033943" cy="323107"/>
      </dsp:txXfrm>
    </dsp:sp>
    <dsp:sp modelId="{67FF3BF1-615B-4565-94E6-82FA8538AC89}">
      <dsp:nvSpPr>
        <dsp:cNvPr id="0" name=""/>
        <dsp:cNvSpPr/>
      </dsp:nvSpPr>
      <dsp:spPr>
        <a:xfrm>
          <a:off x="549133" y="1353923"/>
          <a:ext cx="226175" cy="33926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32A35-7CEF-44DF-8CA6-C89DA247421B}">
      <dsp:nvSpPr>
        <dsp:cNvPr id="0" name=""/>
        <dsp:cNvSpPr/>
      </dsp:nvSpPr>
      <dsp:spPr>
        <a:xfrm>
          <a:off x="592214" y="1807350"/>
          <a:ext cx="1033943" cy="3231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85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Horsepower</a:t>
          </a:r>
          <a:endParaRPr lang="el-GR" sz="900" kern="1200" dirty="0"/>
        </a:p>
      </dsp:txBody>
      <dsp:txXfrm>
        <a:off x="592214" y="1807350"/>
        <a:ext cx="1033943" cy="323107"/>
      </dsp:txXfrm>
    </dsp:sp>
    <dsp:sp modelId="{99A35121-65E1-41DC-9B70-8A93DE01947F}">
      <dsp:nvSpPr>
        <dsp:cNvPr id="0" name=""/>
        <dsp:cNvSpPr/>
      </dsp:nvSpPr>
      <dsp:spPr>
        <a:xfrm>
          <a:off x="549133" y="1760679"/>
          <a:ext cx="226175" cy="33926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F7D75-C585-4ABD-983E-FC95EF9373B9}">
      <dsp:nvSpPr>
        <dsp:cNvPr id="0" name=""/>
        <dsp:cNvSpPr/>
      </dsp:nvSpPr>
      <dsp:spPr>
        <a:xfrm>
          <a:off x="592214" y="2214107"/>
          <a:ext cx="1033943" cy="3231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85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Cylinders</a:t>
          </a:r>
          <a:endParaRPr lang="el-GR" sz="900" kern="1200" dirty="0"/>
        </a:p>
      </dsp:txBody>
      <dsp:txXfrm>
        <a:off x="592214" y="2214107"/>
        <a:ext cx="1033943" cy="323107"/>
      </dsp:txXfrm>
    </dsp:sp>
    <dsp:sp modelId="{640DD063-35B3-4A09-8DA0-4854128AC16E}">
      <dsp:nvSpPr>
        <dsp:cNvPr id="0" name=""/>
        <dsp:cNvSpPr/>
      </dsp:nvSpPr>
      <dsp:spPr>
        <a:xfrm>
          <a:off x="549133" y="2167436"/>
          <a:ext cx="226175" cy="33926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D3A32-7B05-4C91-AA2E-00F6ADAAFFBA}">
      <dsp:nvSpPr>
        <dsp:cNvPr id="0" name=""/>
        <dsp:cNvSpPr/>
      </dsp:nvSpPr>
      <dsp:spPr>
        <a:xfrm>
          <a:off x="592214" y="2620863"/>
          <a:ext cx="1033943" cy="3231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85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Model Year</a:t>
          </a:r>
          <a:endParaRPr lang="el-GR" sz="900" kern="1200" dirty="0"/>
        </a:p>
      </dsp:txBody>
      <dsp:txXfrm>
        <a:off x="592214" y="2620863"/>
        <a:ext cx="1033943" cy="323107"/>
      </dsp:txXfrm>
    </dsp:sp>
    <dsp:sp modelId="{66738F8C-B2FC-4E37-9DCE-C90C20E7E5BE}">
      <dsp:nvSpPr>
        <dsp:cNvPr id="0" name=""/>
        <dsp:cNvSpPr/>
      </dsp:nvSpPr>
      <dsp:spPr>
        <a:xfrm>
          <a:off x="549133" y="2574192"/>
          <a:ext cx="226175" cy="33926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C6B9F-F144-4355-B717-4569FE13C721}">
      <dsp:nvSpPr>
        <dsp:cNvPr id="0" name=""/>
        <dsp:cNvSpPr/>
      </dsp:nvSpPr>
      <dsp:spPr>
        <a:xfrm>
          <a:off x="592214" y="3027619"/>
          <a:ext cx="1033943" cy="3231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85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Displacements</a:t>
          </a:r>
          <a:endParaRPr lang="el-GR" sz="900" kern="1200" dirty="0"/>
        </a:p>
      </dsp:txBody>
      <dsp:txXfrm>
        <a:off x="592214" y="3027619"/>
        <a:ext cx="1033943" cy="323107"/>
      </dsp:txXfrm>
    </dsp:sp>
    <dsp:sp modelId="{EEB5549A-E207-466B-A461-161D60A7871A}">
      <dsp:nvSpPr>
        <dsp:cNvPr id="0" name=""/>
        <dsp:cNvSpPr/>
      </dsp:nvSpPr>
      <dsp:spPr>
        <a:xfrm>
          <a:off x="549133" y="2980948"/>
          <a:ext cx="226175" cy="33926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33B36-645B-4F5D-B698-BFB4B1964E9A}">
      <dsp:nvSpPr>
        <dsp:cNvPr id="0" name=""/>
        <dsp:cNvSpPr/>
      </dsp:nvSpPr>
      <dsp:spPr>
        <a:xfrm>
          <a:off x="592214" y="3434375"/>
          <a:ext cx="1033943" cy="3231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85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Weight</a:t>
          </a:r>
          <a:endParaRPr lang="el-GR" sz="900" kern="1200" dirty="0"/>
        </a:p>
      </dsp:txBody>
      <dsp:txXfrm>
        <a:off x="592214" y="3434375"/>
        <a:ext cx="1033943" cy="323107"/>
      </dsp:txXfrm>
    </dsp:sp>
    <dsp:sp modelId="{98AA6E68-A12E-46A3-8107-3F2EE2A0942F}">
      <dsp:nvSpPr>
        <dsp:cNvPr id="0" name=""/>
        <dsp:cNvSpPr/>
      </dsp:nvSpPr>
      <dsp:spPr>
        <a:xfrm>
          <a:off x="549133" y="3387704"/>
          <a:ext cx="226175" cy="33926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A2340-D395-4697-B32B-0349136C5472}">
      <dsp:nvSpPr>
        <dsp:cNvPr id="0" name=""/>
        <dsp:cNvSpPr/>
      </dsp:nvSpPr>
      <dsp:spPr>
        <a:xfrm>
          <a:off x="592214" y="3841132"/>
          <a:ext cx="1033943" cy="3231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85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Car Company</a:t>
          </a:r>
          <a:endParaRPr lang="el-GR" sz="900" kern="1200" dirty="0"/>
        </a:p>
      </dsp:txBody>
      <dsp:txXfrm>
        <a:off x="592214" y="3841132"/>
        <a:ext cx="1033943" cy="323107"/>
      </dsp:txXfrm>
    </dsp:sp>
    <dsp:sp modelId="{F9BADB91-80CF-418F-BF3E-E537F50A8813}">
      <dsp:nvSpPr>
        <dsp:cNvPr id="0" name=""/>
        <dsp:cNvSpPr/>
      </dsp:nvSpPr>
      <dsp:spPr>
        <a:xfrm>
          <a:off x="549133" y="3794461"/>
          <a:ext cx="226175" cy="3392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A4EF-99A8-4CE8-8EE2-6F955332B0FB}">
      <dsp:nvSpPr>
        <dsp:cNvPr id="0" name=""/>
        <dsp:cNvSpPr/>
      </dsp:nvSpPr>
      <dsp:spPr>
        <a:xfrm>
          <a:off x="592214" y="4247888"/>
          <a:ext cx="1033943" cy="3231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85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Car Model</a:t>
          </a:r>
          <a:endParaRPr lang="el-GR" sz="900" kern="1200" dirty="0"/>
        </a:p>
      </dsp:txBody>
      <dsp:txXfrm>
        <a:off x="592214" y="4247888"/>
        <a:ext cx="1033943" cy="323107"/>
      </dsp:txXfrm>
    </dsp:sp>
    <dsp:sp modelId="{2E8AEE1E-C877-4A29-ABD8-C513E2502F46}">
      <dsp:nvSpPr>
        <dsp:cNvPr id="0" name=""/>
        <dsp:cNvSpPr/>
      </dsp:nvSpPr>
      <dsp:spPr>
        <a:xfrm>
          <a:off x="549133" y="4201217"/>
          <a:ext cx="226175" cy="33926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523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38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75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0070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816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1634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7027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623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591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166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325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330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232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69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843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86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38AA-1C3E-4708-9943-E6795946846A}" type="datetimeFigureOut">
              <a:rPr lang="el-GR" smtClean="0"/>
              <a:t>22/10/2021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1B8A3E-E497-4322-90D7-3F13A6618F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502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D25F5-30FD-4F04-B25E-83AFCCF8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120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Prediction of car fuel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7D15D-4D2B-4A22-918C-2B8C4A2E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088" y="3962088"/>
            <a:ext cx="6112077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ReGeneration Academy on Data Science 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sz="1800" dirty="0">
                <a:solidFill>
                  <a:srgbClr val="FFFFFF">
                    <a:alpha val="70000"/>
                  </a:srgbClr>
                </a:solidFill>
              </a:rPr>
              <a:t>Powered by Papastratos October 2021)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4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5AD1-E860-4323-9D95-2B43DC64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9" y="464234"/>
            <a:ext cx="9748909" cy="576775"/>
          </a:xfrm>
        </p:spPr>
        <p:txBody>
          <a:bodyPr>
            <a:noAutofit/>
          </a:bodyPr>
          <a:lstStyle/>
          <a:p>
            <a:r>
              <a:rPr lang="en-US" dirty="0"/>
              <a:t>Data cleaning &amp; Data Preprocessing</a:t>
            </a:r>
            <a:endParaRPr lang="el-GR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0606665-1244-413D-ABFC-7F4487082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502600"/>
              </p:ext>
            </p:extLst>
          </p:nvPr>
        </p:nvGraphicFramePr>
        <p:xfrm>
          <a:off x="677335" y="1758290"/>
          <a:ext cx="9268523" cy="449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039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Average mpg by Weight">
            <a:extLst>
              <a:ext uri="{FF2B5EF4-FFF2-40B4-BE49-F238E27FC236}">
                <a16:creationId xmlns:a16="http://schemas.microsoft.com/office/drawing/2014/main" id="{2F8DD83D-85E5-45DD-A6F6-B9AF6066E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2"/>
          <a:stretch/>
        </p:blipFill>
        <p:spPr bwMode="auto">
          <a:xfrm>
            <a:off x="575450" y="1685925"/>
            <a:ext cx="4231147" cy="43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B8D1B87-75BD-4F7D-9A90-AEF534443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6"/>
          <a:stretch/>
        </p:blipFill>
        <p:spPr bwMode="auto">
          <a:xfrm>
            <a:off x="5119501" y="1685925"/>
            <a:ext cx="4531807" cy="43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DC438-2D62-4689-B736-A66F13F5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21" y="175046"/>
            <a:ext cx="9678075" cy="842593"/>
          </a:xfrm>
        </p:spPr>
        <p:txBody>
          <a:bodyPr>
            <a:noAutofit/>
          </a:bodyPr>
          <a:lstStyle/>
          <a:p>
            <a:r>
              <a:rPr lang="en-US" sz="4800" dirty="0"/>
              <a:t>Visualization after preprocessing</a:t>
            </a:r>
            <a:endParaRPr lang="el-GR" sz="4800" dirty="0"/>
          </a:p>
        </p:txBody>
      </p:sp>
    </p:spTree>
    <p:extLst>
      <p:ext uri="{BB962C8B-B14F-4D97-AF65-F5344CB8AC3E}">
        <p14:creationId xmlns:p14="http://schemas.microsoft.com/office/powerpoint/2010/main" val="1539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94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1" name="Rectangle 10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10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B8748AA7-0D6B-4A65-B1A1-E1028B464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5" r="1" b="22967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CAD389-75B5-4E61-97F0-81FCA077DF30}"/>
              </a:ext>
            </a:extLst>
          </p:cNvPr>
          <p:cNvSpPr txBox="1"/>
          <p:nvPr/>
        </p:nvSpPr>
        <p:spPr>
          <a:xfrm>
            <a:off x="2613627" y="3297479"/>
            <a:ext cx="125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249</a:t>
            </a:r>
            <a:endParaRPr lang="el-GR" sz="3200" b="1" dirty="0">
              <a:solidFill>
                <a:schemeClr val="bg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8D0BFF2-4FF5-4254-9ED5-2B1A413EBB61}"/>
              </a:ext>
            </a:extLst>
          </p:cNvPr>
          <p:cNvSpPr txBox="1"/>
          <p:nvPr/>
        </p:nvSpPr>
        <p:spPr>
          <a:xfrm>
            <a:off x="8406057" y="3176587"/>
            <a:ext cx="772246" cy="60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79</a:t>
            </a:r>
            <a:endParaRPr lang="el-GR" sz="3200" b="1" dirty="0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9204C16-000D-4E0F-BB8C-3D2BECBEEDE7}"/>
              </a:ext>
            </a:extLst>
          </p:cNvPr>
          <p:cNvSpPr txBox="1"/>
          <p:nvPr/>
        </p:nvSpPr>
        <p:spPr>
          <a:xfrm>
            <a:off x="6096000" y="2593837"/>
            <a:ext cx="980049" cy="58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70</a:t>
            </a:r>
            <a:endParaRPr lang="el-G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1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135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Models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344764" y="2626194"/>
            <a:ext cx="3600000" cy="216000"/>
            <a:chOff x="2360027" y="2730994"/>
            <a:chExt cx="3600000" cy="2160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360027" y="2838994"/>
              <a:ext cx="3600000" cy="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501079" y="2730994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805879" y="2730994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110679" y="2730994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415479" y="2730994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720279" y="2730994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025079" y="2730994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35516" y="2899249"/>
            <a:ext cx="13578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560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Lasso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471294" y="5121766"/>
            <a:ext cx="4872041" cy="1077218"/>
            <a:chOff x="1245319" y="5127542"/>
            <a:chExt cx="4569440" cy="1077218"/>
          </a:xfrm>
        </p:grpSpPr>
        <p:sp>
          <p:nvSpPr>
            <p:cNvPr id="32" name="Oval 31"/>
            <p:cNvSpPr/>
            <p:nvPr/>
          </p:nvSpPr>
          <p:spPr>
            <a:xfrm>
              <a:off x="1245319" y="516977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6101" y="5127542"/>
              <a:ext cx="433865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R2  metric, </a:t>
              </a:r>
            </a:p>
            <a:p>
              <a:pPr defTabSz="914400">
                <a:defRPr/>
              </a:pPr>
              <a:r>
                <a:rPr lang="en-US" sz="1400" b="0" i="0" dirty="0">
                  <a:effectLst/>
                  <a:latin typeface="Segoe UI" panose="020B0502040204020203" pitchFamily="34" charset="0"/>
                </a:rPr>
                <a:t>R-Squared is a statistical measure of fit that indicates how much variation of a dependent variable is explained by the independent variable(s) in a regression model.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14146" y="1931976"/>
            <a:ext cx="20299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sng" dirty="0">
                <a:solidFill>
                  <a:srgbClr val="004A8D"/>
                </a:solidFill>
                <a:latin typeface="Arial"/>
              </a:rPr>
              <a:t>Regression Models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4A8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35516" y="3253912"/>
            <a:ext cx="13578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560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Linear 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3344139" y="3020939"/>
            <a:ext cx="3600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485191" y="2950282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789991" y="2912939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094791" y="2912939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4399591" y="2912939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4704391" y="2912939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5009191" y="2912939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5309439" y="2916501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60209" y="3555197"/>
            <a:ext cx="20717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560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 Neighbors Regressor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3344139" y="3348081"/>
            <a:ext cx="3600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485191" y="3240081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3789991" y="3240081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4094791" y="3240081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4399591" y="3240081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04391" y="3240081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009191" y="3240081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5309439" y="3243643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5609687" y="3237005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18547" y="3864561"/>
            <a:ext cx="21550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E56032"/>
                </a:solidFill>
                <a:latin typeface="Arial"/>
              </a:rPr>
              <a:t>Random Forest Regressor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5603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3344139" y="3666662"/>
            <a:ext cx="3600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85191" y="3558662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789991" y="3558662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094791" y="3558662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399591" y="3558662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704391" y="3558662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009191" y="3558662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309439" y="3562224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609687" y="3555586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918420" y="3562224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70213" y="2637412"/>
            <a:ext cx="22040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560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Decision Tree Regressor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3344139" y="3975637"/>
            <a:ext cx="3600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3485191" y="3867637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789991" y="3867637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094791" y="3867637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399591" y="3867637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704391" y="3867637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009191" y="3867637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5309439" y="3871199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5609687" y="3864561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8420" y="3871199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218668" y="3877061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51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BD0E5364-3781-4B81-8522-7E38DD983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595773"/>
              </p:ext>
            </p:extLst>
          </p:nvPr>
        </p:nvGraphicFramePr>
        <p:xfrm>
          <a:off x="215131" y="1620674"/>
          <a:ext cx="4177782" cy="3566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62667">
                  <a:extLst>
                    <a:ext uri="{9D8B030D-6E8A-4147-A177-3AD203B41FA5}">
                      <a16:colId xmlns:a16="http://schemas.microsoft.com/office/drawing/2014/main" val="34794836"/>
                    </a:ext>
                  </a:extLst>
                </a:gridCol>
                <a:gridCol w="1511822">
                  <a:extLst>
                    <a:ext uri="{9D8B030D-6E8A-4147-A177-3AD203B41FA5}">
                      <a16:colId xmlns:a16="http://schemas.microsoft.com/office/drawing/2014/main" val="1564598283"/>
                    </a:ext>
                  </a:extLst>
                </a:gridCol>
                <a:gridCol w="1303293">
                  <a:extLst>
                    <a:ext uri="{9D8B030D-6E8A-4147-A177-3AD203B41FA5}">
                      <a16:colId xmlns:a16="http://schemas.microsoft.com/office/drawing/2014/main" val="3019662632"/>
                    </a:ext>
                  </a:extLst>
                </a:gridCol>
              </a:tblGrid>
              <a:tr h="315041">
                <a:tc>
                  <a:txBody>
                    <a:bodyPr/>
                    <a:lstStyle/>
                    <a:p>
                      <a:r>
                        <a:rPr lang="en-US" dirty="0"/>
                        <a:t>Actual mpg value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mpg value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7373"/>
                  </a:ext>
                </a:extLst>
              </a:tr>
              <a:tr h="315041">
                <a:tc>
                  <a:txBody>
                    <a:bodyPr/>
                    <a:lstStyle/>
                    <a:p>
                      <a:r>
                        <a:rPr lang="en-US" dirty="0"/>
                        <a:t>23.8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176207"/>
                  </a:ext>
                </a:extLst>
              </a:tr>
              <a:tr h="315041">
                <a:tc>
                  <a:txBody>
                    <a:bodyPr/>
                    <a:lstStyle/>
                    <a:p>
                      <a:r>
                        <a:rPr lang="en-US" dirty="0"/>
                        <a:t>34.4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9960"/>
                  </a:ext>
                </a:extLst>
              </a:tr>
              <a:tr h="315041">
                <a:tc>
                  <a:txBody>
                    <a:bodyPr/>
                    <a:lstStyle/>
                    <a:p>
                      <a:r>
                        <a:rPr lang="en-US" dirty="0"/>
                        <a:t>24.5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2.7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78163"/>
                  </a:ext>
                </a:extLst>
              </a:tr>
              <a:tr h="315041">
                <a:tc>
                  <a:txBody>
                    <a:bodyPr/>
                    <a:lstStyle/>
                    <a:p>
                      <a:r>
                        <a:rPr lang="en-US" dirty="0"/>
                        <a:t>34.7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8922"/>
                  </a:ext>
                </a:extLst>
              </a:tr>
              <a:tr h="315041">
                <a:tc>
                  <a:txBody>
                    <a:bodyPr/>
                    <a:lstStyle/>
                    <a:p>
                      <a:r>
                        <a:rPr lang="en-US" dirty="0"/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0.2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38431"/>
                  </a:ext>
                </a:extLst>
              </a:tr>
              <a:tr h="315041">
                <a:tc>
                  <a:txBody>
                    <a:bodyPr/>
                    <a:lstStyle/>
                    <a:p>
                      <a:r>
                        <a:rPr lang="en-US" dirty="0"/>
                        <a:t>19.9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1.2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77418"/>
                  </a:ext>
                </a:extLst>
              </a:tr>
              <a:tr h="315041">
                <a:tc>
                  <a:txBody>
                    <a:bodyPr/>
                    <a:lstStyle/>
                    <a:p>
                      <a:r>
                        <a:rPr lang="en-US" dirty="0"/>
                        <a:t>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94502"/>
                  </a:ext>
                </a:extLst>
              </a:tr>
              <a:tr h="315041">
                <a:tc>
                  <a:txBody>
                    <a:bodyPr/>
                    <a:lstStyle/>
                    <a:p>
                      <a:r>
                        <a:rPr lang="en-US" dirty="0"/>
                        <a:t>29.0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69460"/>
                  </a:ext>
                </a:extLst>
              </a:tr>
            </a:tbl>
          </a:graphicData>
        </a:graphic>
      </p:graphicFrame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FA8CF995-59FD-4AE8-BFC4-23688A766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5083661"/>
              </p:ext>
            </p:extLst>
          </p:nvPr>
        </p:nvGraphicFramePr>
        <p:xfrm>
          <a:off x="4920428" y="1109432"/>
          <a:ext cx="6893917" cy="2526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1BF9CB47-361A-4D77-8CB7-7FF8B7CF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39" y="353272"/>
            <a:ext cx="10315740" cy="726831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Results (</a:t>
            </a:r>
            <a:r>
              <a:rPr lang="en-US" dirty="0" err="1"/>
              <a:t>Kneighbors</a:t>
            </a:r>
            <a:r>
              <a:rPr lang="en-US" dirty="0"/>
              <a:t> Regressor)</a:t>
            </a:r>
            <a:endParaRPr lang="el-GR" dirty="0"/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71C078B2-5209-429C-B7A9-93967E3BA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26287"/>
              </p:ext>
            </p:extLst>
          </p:nvPr>
        </p:nvGraphicFramePr>
        <p:xfrm>
          <a:off x="7567739" y="2546656"/>
          <a:ext cx="1772136" cy="1088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068">
                  <a:extLst>
                    <a:ext uri="{9D8B030D-6E8A-4147-A177-3AD203B41FA5}">
                      <a16:colId xmlns:a16="http://schemas.microsoft.com/office/drawing/2014/main" val="1801950870"/>
                    </a:ext>
                  </a:extLst>
                </a:gridCol>
                <a:gridCol w="886068">
                  <a:extLst>
                    <a:ext uri="{9D8B030D-6E8A-4147-A177-3AD203B41FA5}">
                      <a16:colId xmlns:a16="http://schemas.microsoft.com/office/drawing/2014/main" val="2391896979"/>
                    </a:ext>
                  </a:extLst>
                </a:gridCol>
              </a:tblGrid>
              <a:tr h="362938">
                <a:tc>
                  <a:txBody>
                    <a:bodyPr/>
                    <a:lstStyle/>
                    <a:p>
                      <a:r>
                        <a:rPr lang="en-US" sz="1600" dirty="0"/>
                        <a:t>R2</a:t>
                      </a:r>
                      <a:endParaRPr lang="el-GR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0.906</a:t>
                      </a:r>
                      <a:endParaRPr lang="el-G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399811"/>
                  </a:ext>
                </a:extLst>
              </a:tr>
              <a:tr h="362938">
                <a:tc>
                  <a:txBody>
                    <a:bodyPr/>
                    <a:lstStyle/>
                    <a:p>
                      <a:r>
                        <a:rPr lang="en-US" sz="1600" dirty="0"/>
                        <a:t>MAE</a:t>
                      </a:r>
                      <a:endParaRPr lang="el-GR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1.747</a:t>
                      </a:r>
                      <a:endParaRPr lang="el-G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9727926"/>
                  </a:ext>
                </a:extLst>
              </a:tr>
              <a:tr h="362938">
                <a:tc>
                  <a:txBody>
                    <a:bodyPr/>
                    <a:lstStyle/>
                    <a:p>
                      <a:r>
                        <a:rPr lang="en-US" sz="1600" dirty="0"/>
                        <a:t>RMSE</a:t>
                      </a:r>
                      <a:endParaRPr lang="el-GR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2.246</a:t>
                      </a:r>
                      <a:endParaRPr lang="el-G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793820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0300F2-3C91-4BFC-815F-DD421705A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9619541"/>
              </p:ext>
            </p:extLst>
          </p:nvPr>
        </p:nvGraphicFramePr>
        <p:xfrm>
          <a:off x="9724538" y="1617548"/>
          <a:ext cx="2175292" cy="551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7" name="Ομάδα 26">
            <a:extLst>
              <a:ext uri="{FF2B5EF4-FFF2-40B4-BE49-F238E27FC236}">
                <a16:creationId xmlns:a16="http://schemas.microsoft.com/office/drawing/2014/main" id="{92E5910E-05C3-4BC8-A1C6-FBAC6C6B6BBA}"/>
              </a:ext>
            </a:extLst>
          </p:cNvPr>
          <p:cNvGrpSpPr/>
          <p:nvPr/>
        </p:nvGrpSpPr>
        <p:grpSpPr>
          <a:xfrm>
            <a:off x="1365075" y="3018671"/>
            <a:ext cx="6451327" cy="3798148"/>
            <a:chOff x="-3643350" y="1123273"/>
            <a:chExt cx="6451327" cy="3798148"/>
          </a:xfrm>
        </p:grpSpPr>
        <p:sp>
          <p:nvSpPr>
            <p:cNvPr id="28" name="Ορθογώνιο 27">
              <a:extLst>
                <a:ext uri="{FF2B5EF4-FFF2-40B4-BE49-F238E27FC236}">
                  <a16:creationId xmlns:a16="http://schemas.microsoft.com/office/drawing/2014/main" id="{740FE2E8-654C-4C33-A52A-B0BEC685CF3B}"/>
                </a:ext>
              </a:extLst>
            </p:cNvPr>
            <p:cNvSpPr/>
            <p:nvPr/>
          </p:nvSpPr>
          <p:spPr>
            <a:xfrm>
              <a:off x="5449" y="1123273"/>
              <a:ext cx="2054632" cy="69343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6363BB-EF41-41D2-95E9-78AED7BD67E1}"/>
                </a:ext>
              </a:extLst>
            </p:cNvPr>
            <p:cNvSpPr txBox="1"/>
            <p:nvPr/>
          </p:nvSpPr>
          <p:spPr>
            <a:xfrm>
              <a:off x="-3643350" y="3594843"/>
              <a:ext cx="6451327" cy="1326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b="1" kern="1200" dirty="0"/>
                <a:t>Model application:							</a:t>
              </a:r>
              <a:endParaRPr lang="en-US" sz="1400" b="1" dirty="0"/>
            </a:p>
            <a:p>
              <a:pPr marL="0" lvl="0" indent="0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b="1" kern="1200" dirty="0"/>
                <a:t>	</a:t>
              </a:r>
              <a:r>
                <a:rPr lang="en-US" sz="1200" kern="1200" dirty="0"/>
                <a:t>With the usage of </a:t>
              </a:r>
              <a:r>
                <a:rPr lang="en-US" sz="1200" i="1" kern="1200" dirty="0" err="1"/>
                <a:t>predictmpg</a:t>
              </a:r>
              <a:r>
                <a:rPr lang="en-US" sz="1200" i="1" kern="1200" dirty="0"/>
                <a:t> </a:t>
              </a:r>
              <a:r>
                <a:rPr lang="en-US" sz="1200" kern="1200" dirty="0"/>
                <a:t>function in the D06 file.</a:t>
              </a:r>
              <a:br>
                <a:rPr lang="en-US" sz="1200" kern="1200" dirty="0"/>
              </a:br>
              <a:r>
                <a:rPr lang="en-US" sz="1200" kern="1200" dirty="0"/>
                <a:t>         </a:t>
              </a:r>
              <a:r>
                <a:rPr lang="en-US" sz="1400" dirty="0"/>
                <a:t>Argument</a:t>
              </a:r>
              <a:r>
                <a:rPr lang="en-US" sz="1200" dirty="0"/>
                <a:t>:							</a:t>
              </a:r>
            </a:p>
            <a:p>
              <a:pPr marL="0" lvl="0" indent="0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200" dirty="0"/>
                <a:t>              A (1,9) float64 array containing</a:t>
              </a:r>
              <a:r>
                <a:rPr lang="en-US" sz="1200" i="1" kern="1200" dirty="0"/>
                <a:t> (</a:t>
              </a:r>
              <a:r>
                <a:rPr lang="en-US" sz="1200" b="1" i="0" dirty="0">
                  <a:solidFill>
                    <a:srgbClr val="000000"/>
                  </a:solidFill>
                  <a:effectLst/>
                  <a:latin typeface="Helvetica Neue"/>
                </a:rPr>
                <a:t>cylinders, displacements, horsepower,</a:t>
              </a:r>
            </a:p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200" b="1" i="0" dirty="0">
                  <a:solidFill>
                    <a:srgbClr val="000000"/>
                  </a:solidFill>
                  <a:effectLst/>
                  <a:latin typeface="Helvetica Neue"/>
                </a:rPr>
                <a:t>       weight, model year, acceleration, origin(0,1 for each of USA, Europe, Japan)</a:t>
              </a:r>
              <a:endParaRPr lang="en-US" sz="1200" i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954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E1AFB-F51C-4E6E-A37B-D6B1C2B0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4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Extensions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EDA4D-D19C-40B1-BBC0-3C607CE4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3502" y="1716259"/>
            <a:ext cx="8296707" cy="34465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Some thoughts for further future improvement: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the model with more recent data and re-evaluate.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Prediction Model by car category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Separation of cars in “small”, “middle” and “huge” category according to their technical features.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5792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Close-up of question mark on a hardwood floor against a wall">
            <a:extLst>
              <a:ext uri="{FF2B5EF4-FFF2-40B4-BE49-F238E27FC236}">
                <a16:creationId xmlns:a16="http://schemas.microsoft.com/office/drawing/2014/main" id="{0C03CFDA-E842-4135-89A2-4A87CAD954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" r="11188" b="90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99E0E-CD64-4635-A707-3E301F31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026" y="1681315"/>
            <a:ext cx="5422880" cy="29201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Do you have any questions?</a:t>
            </a:r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508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E3F4-6DA7-4096-B5EF-4864BCFB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Team presentation</a:t>
            </a:r>
            <a:endParaRPr lang="el-GR" sz="4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DF8705F-F384-4F2F-A86E-5DF0022719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98671"/>
              </p:ext>
            </p:extLst>
          </p:nvPr>
        </p:nvGraphicFramePr>
        <p:xfrm>
          <a:off x="677334" y="969484"/>
          <a:ext cx="9482666" cy="5168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81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1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F5987-51FF-48C1-AA05-E46F2531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Presentation structure</a:t>
            </a:r>
            <a:endParaRPr lang="el-GR" sz="4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56056F3-8991-416D-A6C9-0E32DA190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811526"/>
              </p:ext>
            </p:extLst>
          </p:nvPr>
        </p:nvGraphicFramePr>
        <p:xfrm>
          <a:off x="677334" y="1795749"/>
          <a:ext cx="8596668" cy="434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97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734357-AE39-4BCD-9C69-322421A17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9" b="89980" l="9980" r="94061">
                        <a14:foregroundMark x1="18990" y1="29455" x2="18990" y2="29455"/>
                        <a14:foregroundMark x1="18990" y1="22222" x2="13535" y2="46586"/>
                        <a14:foregroundMark x1="13535" y1="46586" x2="19394" y2="56970"/>
                        <a14:foregroundMark x1="19394" y1="56970" x2="30707" y2="39636"/>
                        <a14:foregroundMark x1="30707" y1="39636" x2="21697" y2="17374"/>
                        <a14:foregroundMark x1="18990" y1="11030" x2="7919" y2="48081"/>
                        <a14:foregroundMark x1="7919" y1="48081" x2="19636" y2="62424"/>
                        <a14:foregroundMark x1="19636" y1="62424" x2="39354" y2="46465"/>
                        <a14:foregroundMark x1="39354" y1="46465" x2="29576" y2="9980"/>
                        <a14:foregroundMark x1="29576" y1="9980" x2="16040" y2="9859"/>
                        <a14:foregroundMark x1="16040" y1="9859" x2="18384" y2="12525"/>
                        <a14:foregroundMark x1="87960" y1="49131" x2="94061" y2="61212"/>
                        <a14:foregroundMark x1="94061" y1="61212" x2="81455" y2="55838"/>
                        <a14:foregroundMark x1="81455" y1="55838" x2="88566" y2="49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9" r="-3" b="-3"/>
          <a:stretch/>
        </p:blipFill>
        <p:spPr>
          <a:xfrm>
            <a:off x="7227675" y="1206597"/>
            <a:ext cx="2497756" cy="2619547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C3E9B8-035C-4D3E-BB57-DC65B8A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538" y="407963"/>
            <a:ext cx="8488729" cy="9136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/>
              <a:t>Project Scope &amp; Deliverables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19632-412A-4E50-A546-DE2C4FF5A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219" y="2833077"/>
            <a:ext cx="7548468" cy="2619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Creation of a model for 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</a:rPr>
              <a:t>predicting the Miles per gallon value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BI for Data Exploration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Python Notebook with Data Preprocessing and Model Development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5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46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73" name="Rectangle 158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00A855-2D1F-4B69-BDEE-6BCD6F62B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336" y="1528916"/>
            <a:ext cx="3240655" cy="20609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/>
              <a:t>Data presentation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311E853-F9E5-46DA-B394-4CCFB580E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084591"/>
              </p:ext>
            </p:extLst>
          </p:nvPr>
        </p:nvGraphicFramePr>
        <p:xfrm>
          <a:off x="491613" y="356455"/>
          <a:ext cx="12192000" cy="6145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9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F6B9-C9FA-443D-B613-5E564FDB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598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Process</a:t>
            </a:r>
            <a:endParaRPr lang="el-GR" sz="4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1FB5C5-BEDF-4A1D-A325-7AA845E11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052542"/>
              </p:ext>
            </p:extLst>
          </p:nvPr>
        </p:nvGraphicFramePr>
        <p:xfrm>
          <a:off x="367845" y="1902867"/>
          <a:ext cx="9381065" cy="2823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77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5AD1-E860-4323-9D95-2B43DC64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42930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  <a:endParaRPr lang="el-GR" sz="4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0606665-1244-413D-ABFC-7F4487082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672624"/>
              </p:ext>
            </p:extLst>
          </p:nvPr>
        </p:nvGraphicFramePr>
        <p:xfrm>
          <a:off x="908279" y="1969477"/>
          <a:ext cx="8854699" cy="372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13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5AD1-E860-4323-9D95-2B43DC64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42930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  <a:endParaRPr lang="el-GR" sz="4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0606665-1244-413D-ABFC-7F4487082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349098"/>
              </p:ext>
            </p:extLst>
          </p:nvPr>
        </p:nvGraphicFramePr>
        <p:xfrm>
          <a:off x="908279" y="2096086"/>
          <a:ext cx="8207585" cy="3305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2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6FA9-B2EE-4B97-9825-284B3A3B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27" y="-125205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Visualization before preprocessing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36D48A-1C5E-4866-B5C3-E341CB20F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23" y="4650771"/>
            <a:ext cx="27717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Number of Cars by Miles per gallon">
            <a:extLst>
              <a:ext uri="{FF2B5EF4-FFF2-40B4-BE49-F238E27FC236}">
                <a16:creationId xmlns:a16="http://schemas.microsoft.com/office/drawing/2014/main" id="{632EB79B-D7AE-44EA-8412-896EA2B5C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8"/>
          <a:stretch/>
        </p:blipFill>
        <p:spPr bwMode="auto">
          <a:xfrm>
            <a:off x="719757" y="1002961"/>
            <a:ext cx="8345504" cy="3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3" name="Picture 3" descr="Average of Miles per gallon">
            <a:extLst>
              <a:ext uri="{FF2B5EF4-FFF2-40B4-BE49-F238E27FC236}">
                <a16:creationId xmlns:a16="http://schemas.microsoft.com/office/drawing/2014/main" id="{0434CC47-5E1E-4E01-B474-D9DFCDC1D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09" y="4613641"/>
            <a:ext cx="27908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Average of Car Weight">
            <a:extLst>
              <a:ext uri="{FF2B5EF4-FFF2-40B4-BE49-F238E27FC236}">
                <a16:creationId xmlns:a16="http://schemas.microsoft.com/office/drawing/2014/main" id="{A08EDA69-3BDE-4C0A-9D53-487E6075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58" y="4640680"/>
            <a:ext cx="28765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242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48AD6BF23B7448429ADBF7FB58926FF0" ma:contentTypeVersion="8" ma:contentTypeDescription="Δημιουργία νέου εγγράφου" ma:contentTypeScope="" ma:versionID="6b45f2c4884f8c2aeae4cecbb09f994b">
  <xsd:schema xmlns:xsd="http://www.w3.org/2001/XMLSchema" xmlns:xs="http://www.w3.org/2001/XMLSchema" xmlns:p="http://schemas.microsoft.com/office/2006/metadata/properties" xmlns:ns2="140a5900-56fc-492a-8b30-487eb9991dc7" xmlns:ns3="4a0fbd81-cb21-4114-9851-f920cdb3076d" targetNamespace="http://schemas.microsoft.com/office/2006/metadata/properties" ma:root="true" ma:fieldsID="530ba4737869af008fc96434cc1c2f31" ns2:_="" ns3:_="">
    <xsd:import namespace="140a5900-56fc-492a-8b30-487eb9991dc7"/>
    <xsd:import namespace="4a0fbd81-cb21-4114-9851-f920cdb307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a5900-56fc-492a-8b30-487eb9991d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fbd81-cb21-4114-9851-f920cdb3076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Κοινή χρήση με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Κοινή χρήση με λεπτομέρειες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27929B-E630-4411-9E8E-1A61F2E6777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4EA73F-7022-49D2-9C25-4F4E3B50B1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1BD79D-7915-4A5D-9A0B-2D23F2AD6B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0a5900-56fc-492a-8b30-487eb9991dc7"/>
    <ds:schemaRef ds:uri="4a0fbd81-cb21-4114-9851-f920cdb307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1020</TotalTime>
  <Words>527</Words>
  <Application>Microsoft Office PowerPoint</Application>
  <PresentationFormat>Ευρεία οθόνη</PresentationFormat>
  <Paragraphs>149</Paragraphs>
  <Slides>16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24" baseType="lpstr">
      <vt:lpstr>Arial</vt:lpstr>
      <vt:lpstr>Courier New</vt:lpstr>
      <vt:lpstr>Helvetica Neue</vt:lpstr>
      <vt:lpstr>Segoe UI</vt:lpstr>
      <vt:lpstr>Trebuchet MS</vt:lpstr>
      <vt:lpstr>Wingdings</vt:lpstr>
      <vt:lpstr>Wingdings 3</vt:lpstr>
      <vt:lpstr>Facet</vt:lpstr>
      <vt:lpstr>Prediction of car fuel consumption</vt:lpstr>
      <vt:lpstr>Team presentation</vt:lpstr>
      <vt:lpstr>Presentation structure</vt:lpstr>
      <vt:lpstr>Project Scope &amp; Deliverables </vt:lpstr>
      <vt:lpstr>Data presentation</vt:lpstr>
      <vt:lpstr>Process</vt:lpstr>
      <vt:lpstr>Data exploration</vt:lpstr>
      <vt:lpstr>Data exploration</vt:lpstr>
      <vt:lpstr>Visualization before preprocessing</vt:lpstr>
      <vt:lpstr>Data cleaning &amp; Data Preprocessing</vt:lpstr>
      <vt:lpstr>Visualization after preprocessing</vt:lpstr>
      <vt:lpstr>Παρουσίαση του PowerPoint</vt:lpstr>
      <vt:lpstr>Prediction Models</vt:lpstr>
      <vt:lpstr>Prediction Results (Kneighbors Regressor)</vt:lpstr>
      <vt:lpstr>Extensions</vt:lpstr>
      <vt:lpstr>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panagiotis panagos</dc:creator>
  <cp:lastModifiedBy>thanos vassilas</cp:lastModifiedBy>
  <cp:revision>49</cp:revision>
  <dcterms:created xsi:type="dcterms:W3CDTF">2021-10-16T14:14:30Z</dcterms:created>
  <dcterms:modified xsi:type="dcterms:W3CDTF">2021-10-22T14:00:46Z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0x01010048AD6BF23B7448429ADBF7FB58926FF0</vt:lpwstr>
  </property>
</Properties>
</file>