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0" r:id="rId7"/>
    <p:sldId id="264" r:id="rId8"/>
    <p:sldId id="265" r:id="rId9"/>
    <p:sldId id="259"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6" d="100"/>
          <a:sy n="116" d="100"/>
        </p:scale>
        <p:origin x="-21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of GAbethulu</a:t>
            </a:r>
            <a:endParaRPr lang="en-US" dirty="0"/>
          </a:p>
        </p:txBody>
      </p:sp>
      <p:sp>
        <p:nvSpPr>
          <p:cNvPr id="3" name="Subtitle 2"/>
          <p:cNvSpPr>
            <a:spLocks noGrp="1"/>
          </p:cNvSpPr>
          <p:nvPr>
            <p:ph type="subTitle" idx="1"/>
          </p:nvPr>
        </p:nvSpPr>
        <p:spPr/>
        <p:txBody>
          <a:bodyPr/>
          <a:lstStyle/>
          <a:p>
            <a:r>
              <a:rPr lang="en-US" dirty="0" smtClean="0"/>
              <a:t>Launcher and Game Software </a:t>
            </a:r>
          </a:p>
          <a:p>
            <a:r>
              <a:rPr lang="en-US" dirty="0" smtClean="0"/>
              <a:t>--by Philip Davies, Chelsea Hall, Montana Hodges, Stephanie Foster, Mark Funk, Aaron Mayo, Bailey Nicholas, and Tyler Thorell.</a:t>
            </a:r>
            <a:endParaRPr lang="en-US" dirty="0"/>
          </a:p>
        </p:txBody>
      </p:sp>
    </p:spTree>
    <p:extLst>
      <p:ext uri="{BB962C8B-B14F-4D97-AF65-F5344CB8AC3E}">
        <p14:creationId xmlns="" xmlns:p14="http://schemas.microsoft.com/office/powerpoint/2010/main" val="420982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Enter values of 0 for the launcher and test long periods of inactivity for the game.</a:t>
            </a:r>
          </a:p>
          <a:p>
            <a:r>
              <a:rPr lang="en-US" dirty="0" smtClean="0"/>
              <a:t>Enter forbidden values/input for the launcher and game.</a:t>
            </a:r>
          </a:p>
          <a:p>
            <a:r>
              <a:rPr lang="en-US" dirty="0" smtClean="0"/>
              <a:t>Enter Incorrect or missing values/inputs for the launcher and game.</a:t>
            </a:r>
          </a:p>
          <a:p>
            <a:r>
              <a:rPr lang="en-US" dirty="0" smtClean="0"/>
              <a:t>Enter correct values and check the database to see if correctly added or deleted or modified.</a:t>
            </a:r>
          </a:p>
          <a:p>
            <a:r>
              <a:rPr lang="en-US" dirty="0" smtClean="0"/>
              <a:t>Play game and produce no change in output and push to the launcher</a:t>
            </a:r>
            <a:r>
              <a:rPr lang="en-US" dirty="0" smtClean="0"/>
              <a:t>.</a:t>
            </a:r>
          </a:p>
          <a:p>
            <a:r>
              <a:rPr lang="en-US" dirty="0" smtClean="0"/>
              <a:t>Test all walls and barriers in the game, all methods to cause death and </a:t>
            </a:r>
            <a:r>
              <a:rPr lang="en-US" smtClean="0"/>
              <a:t>subsequent re-spawns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to:</a:t>
            </a:r>
            <a:endParaRPr lang="en-US" dirty="0"/>
          </a:p>
        </p:txBody>
      </p:sp>
      <p:sp>
        <p:nvSpPr>
          <p:cNvPr id="3" name="Content Placeholder 2"/>
          <p:cNvSpPr>
            <a:spLocks noGrp="1"/>
          </p:cNvSpPr>
          <p:nvPr>
            <p:ph idx="1"/>
          </p:nvPr>
        </p:nvSpPr>
        <p:spPr/>
        <p:txBody>
          <a:bodyPr/>
          <a:lstStyle/>
          <a:p>
            <a:pPr algn="ctr">
              <a:buNone/>
            </a:pPr>
            <a:r>
              <a:rPr lang="en-US" dirty="0" smtClean="0"/>
              <a:t>Dr. David Burris, for keeping the fear alive.</a:t>
            </a:r>
          </a:p>
          <a:p>
            <a:pPr>
              <a:buNone/>
            </a:pPr>
            <a:endParaRPr lang="en-US" dirty="0"/>
          </a:p>
        </p:txBody>
      </p:sp>
    </p:spTree>
    <p:extLst>
      <p:ext uri="{BB962C8B-B14F-4D97-AF65-F5344CB8AC3E}">
        <p14:creationId xmlns="" xmlns:p14="http://schemas.microsoft.com/office/powerpoint/2010/main" val="32054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numCol="2"/>
          <a:lstStyle/>
          <a:p>
            <a:r>
              <a:rPr lang="en-US" dirty="0" smtClean="0"/>
              <a:t>Launcher</a:t>
            </a:r>
          </a:p>
          <a:p>
            <a:pPr marL="685800" lvl="2">
              <a:spcBef>
                <a:spcPts val="1000"/>
              </a:spcBef>
            </a:pPr>
            <a:r>
              <a:rPr lang="en-US" dirty="0" smtClean="0"/>
              <a:t>The launcher will be a separate screen that is the graphical user interface between the user and accessing the server.</a:t>
            </a:r>
          </a:p>
          <a:p>
            <a:pPr marL="228600" lvl="1">
              <a:spcBef>
                <a:spcPts val="1000"/>
              </a:spcBef>
            </a:pPr>
            <a:endParaRPr lang="en-US" dirty="0" smtClean="0"/>
          </a:p>
          <a:p>
            <a:pPr marL="228600" lvl="1">
              <a:spcBef>
                <a:spcPts val="1000"/>
              </a:spcBef>
            </a:pPr>
            <a:endParaRPr lang="en-US" dirty="0" smtClean="0"/>
          </a:p>
          <a:p>
            <a:pPr marL="228600" lvl="1">
              <a:spcBef>
                <a:spcPts val="1000"/>
              </a:spcBef>
            </a:pPr>
            <a:endParaRPr lang="en-US" dirty="0" smtClean="0"/>
          </a:p>
          <a:p>
            <a:pPr marL="228600" lvl="1">
              <a:spcBef>
                <a:spcPts val="1000"/>
              </a:spcBef>
            </a:pPr>
            <a:r>
              <a:rPr lang="en-US" dirty="0" smtClean="0"/>
              <a:t>The Game</a:t>
            </a:r>
          </a:p>
          <a:p>
            <a:pPr marL="685800" lvl="2">
              <a:spcBef>
                <a:spcPts val="1000"/>
              </a:spcBef>
            </a:pPr>
            <a:r>
              <a:rPr lang="en-US" dirty="0" smtClean="0"/>
              <a:t>Gate of Gabethulu: A top-down 2D adventure looter that traverses a chaotically good world with a unsympathetically evil hero.</a:t>
            </a:r>
          </a:p>
        </p:txBody>
      </p:sp>
    </p:spTree>
    <p:extLst>
      <p:ext uri="{BB962C8B-B14F-4D97-AF65-F5344CB8AC3E}">
        <p14:creationId xmlns="" xmlns:p14="http://schemas.microsoft.com/office/powerpoint/2010/main" val="45945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Prezi on our project</a:t>
            </a:r>
            <a:endParaRPr lang="en-US" dirty="0"/>
          </a:p>
        </p:txBody>
      </p:sp>
      <p:sp>
        <p:nvSpPr>
          <p:cNvPr id="3" name="Content Placeholder 2"/>
          <p:cNvSpPr>
            <a:spLocks noGrp="1"/>
          </p:cNvSpPr>
          <p:nvPr>
            <p:ph idx="1"/>
          </p:nvPr>
        </p:nvSpPr>
        <p:spPr/>
        <p:txBody>
          <a:bodyPr numCol="2"/>
          <a:lstStyle/>
          <a:p>
            <a:pPr marL="914400" lvl="2" indent="0">
              <a:buNone/>
            </a:pPr>
            <a:endParaRPr lang="en-US" dirty="0" smtClean="0"/>
          </a:p>
          <a:p>
            <a:pPr lvl="2"/>
            <a:endParaRPr lang="en-US" dirty="0" smtClean="0"/>
          </a:p>
        </p:txBody>
      </p:sp>
    </p:spTree>
    <p:extLst>
      <p:ext uri="{BB962C8B-B14F-4D97-AF65-F5344CB8AC3E}">
        <p14:creationId xmlns="" xmlns:p14="http://schemas.microsoft.com/office/powerpoint/2010/main" val="193411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Specification features that are noticeable in Design and Implementation:</a:t>
            </a:r>
          </a:p>
          <a:p>
            <a:pPr lvl="1"/>
            <a:r>
              <a:rPr lang="en-US" dirty="0" smtClean="0"/>
              <a:t>Inventory management - 5 slot inventory system displayed vertically along the right border and it will be displayed on the right side of the screen. The user will be able to cycle through it. There will be a GUI overlay and there will be the ability to switch using 1 -5 for the different weapons.</a:t>
            </a:r>
          </a:p>
          <a:p>
            <a:pPr lvl="1"/>
            <a:r>
              <a:rPr lang="en-US" dirty="0" smtClean="0"/>
              <a:t>The general plot</a:t>
            </a:r>
          </a:p>
          <a:p>
            <a:r>
              <a:rPr lang="en-US" dirty="0" smtClean="0"/>
              <a:t>Key points:</a:t>
            </a:r>
            <a:br>
              <a:rPr lang="en-US" dirty="0" smtClean="0"/>
            </a:br>
            <a:endParaRPr lang="en-US" dirty="0" smtClean="0"/>
          </a:p>
          <a:p>
            <a:r>
              <a:rPr lang="en-US" dirty="0" smtClean="0"/>
              <a:t>Aesthetics:</a:t>
            </a:r>
            <a:endParaRPr lang="en-US" dirty="0"/>
          </a:p>
        </p:txBody>
      </p:sp>
    </p:spTree>
    <p:extLst>
      <p:ext uri="{BB962C8B-B14F-4D97-AF65-F5344CB8AC3E}">
        <p14:creationId xmlns="" xmlns:p14="http://schemas.microsoft.com/office/powerpoint/2010/main" val="309225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chosen</a:t>
            </a:r>
            <a:endParaRPr lang="en-US" dirty="0"/>
          </a:p>
        </p:txBody>
      </p:sp>
      <p:sp>
        <p:nvSpPr>
          <p:cNvPr id="3" name="Content Placeholder 2"/>
          <p:cNvSpPr>
            <a:spLocks noGrp="1"/>
          </p:cNvSpPr>
          <p:nvPr>
            <p:ph idx="1"/>
          </p:nvPr>
        </p:nvSpPr>
        <p:spPr/>
        <p:txBody>
          <a:bodyPr>
            <a:noAutofit/>
          </a:bodyPr>
          <a:lstStyle/>
          <a:p>
            <a:r>
              <a:rPr lang="en-US" sz="1200" b="1" dirty="0" smtClean="0"/>
              <a:t>The Object Oriented Design: </a:t>
            </a:r>
            <a:r>
              <a:rPr lang="en-US" sz="1200" dirty="0" smtClean="0"/>
              <a:t>Though Jackson’s technique did work for our specified idea, due to time constraints and familiarity with the subject, we thought that out of the two designs, Object Oriented would allow for the most accurate similarities between the design phase and the implementation phase. </a:t>
            </a:r>
          </a:p>
          <a:p>
            <a:r>
              <a:rPr lang="en-US" sz="1200" b="1" u="sng" dirty="0" smtClean="0"/>
              <a:t>Launcher:</a:t>
            </a:r>
            <a:r>
              <a:rPr lang="en-US" sz="1200" dirty="0" smtClean="0"/>
              <a:t> We chose to implement this design because all of our ideas from the launcher were able to be easily represented and understood. </a:t>
            </a:r>
            <a:r>
              <a:rPr lang="en-US" sz="1200" b="1" dirty="0" smtClean="0"/>
              <a:t>Graicunas’ Law</a:t>
            </a:r>
            <a:r>
              <a:rPr lang="en-US" sz="1200" dirty="0" smtClean="0"/>
              <a:t> is followed by the ability for this assignment to be split up into multiple parts to be created and code by multiple people at once. The modules are all single idea </a:t>
            </a:r>
            <a:r>
              <a:rPr lang="en-US" sz="1200" b="1" dirty="0" smtClean="0"/>
              <a:t>black boxes</a:t>
            </a:r>
            <a:r>
              <a:rPr lang="en-US" sz="1200" dirty="0" smtClean="0"/>
              <a:t> that would take in the same input repeatedly and output the same result (IE For retrieving information from the database, you would either giving the correct username and receive the correct result via the same function of “Customer” (Customer is defined in more detail in </a:t>
            </a:r>
            <a:r>
              <a:rPr lang="en-US" sz="1200" b="1" dirty="0" smtClean="0"/>
              <a:t>Section 4.2</a:t>
            </a:r>
            <a:r>
              <a:rPr lang="en-US" sz="1200" dirty="0" smtClean="0"/>
              <a:t>), or you would give the incorrect username and receive the error message.) It seems to be well designed as far as </a:t>
            </a:r>
            <a:r>
              <a:rPr lang="en-US" sz="1200" b="1" dirty="0" smtClean="0"/>
              <a:t>optimization of space, </a:t>
            </a:r>
            <a:r>
              <a:rPr lang="en-US" sz="1200" dirty="0" smtClean="0"/>
              <a:t>however in terms of </a:t>
            </a:r>
            <a:r>
              <a:rPr lang="en-US" sz="1200" b="1" dirty="0" smtClean="0"/>
              <a:t>optimization for time </a:t>
            </a:r>
            <a:r>
              <a:rPr lang="en-US" sz="1200" dirty="0" smtClean="0"/>
              <a:t>it does not seem like we will be able to judge efficiency until we have real data to process in a prototype that allows for us to stress our multithreading abilities against multiple users on our server.                                                                                                                                                                                                                                                                                                                                                                                                                                                                                                                                                                                       </a:t>
            </a:r>
          </a:p>
          <a:p>
            <a:r>
              <a:rPr lang="en-US" sz="1200" b="1" u="sng" dirty="0" smtClean="0"/>
              <a:t>Game:</a:t>
            </a:r>
            <a:r>
              <a:rPr lang="en-US" sz="1200" u="sng" dirty="0" smtClean="0"/>
              <a:t> </a:t>
            </a:r>
            <a:r>
              <a:rPr lang="en-US" sz="1200" dirty="0" smtClean="0"/>
              <a:t>We chose this implementation for the game because it is pretty natural to think of the game in terms of the objects that it consists of.  In this case, the lack of emphasis that Object-Oriented Design puts on control is something of an advantage in terms of thinking about components of the system overall.  By utilizing the compartmentalization and modularity of objects that an object-oriented design uses,  it will be trivial to add multiple people to the project at once when each person can be given their own object to work on.  As long as the principle of Abstraction is held to, then the actual implementation of each object will unimportant to other members of the implementation team.  The Object-Oriented Design principle of Hierarchy allows for our implementation to easily follow Graicunas' law by limiting interactions between objects in the system.</a:t>
            </a:r>
          </a:p>
        </p:txBody>
      </p:sp>
    </p:spTree>
    <p:extLst>
      <p:ext uri="{BB962C8B-B14F-4D97-AF65-F5344CB8AC3E}">
        <p14:creationId xmlns="" xmlns:p14="http://schemas.microsoft.com/office/powerpoint/2010/main" val="106761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implementation teams split into two. </a:t>
            </a:r>
          </a:p>
          <a:p>
            <a:r>
              <a:rPr lang="en-US" dirty="0" smtClean="0"/>
              <a:t>The Launcher: </a:t>
            </a:r>
          </a:p>
          <a:p>
            <a:pPr lvl="1"/>
            <a:r>
              <a:rPr lang="en-US" dirty="0" smtClean="0"/>
              <a:t>Montana – Lead</a:t>
            </a:r>
          </a:p>
          <a:p>
            <a:pPr lvl="1"/>
            <a:r>
              <a:rPr lang="en-US" dirty="0" smtClean="0"/>
              <a:t>Bailey</a:t>
            </a:r>
          </a:p>
          <a:p>
            <a:pPr lvl="1"/>
            <a:r>
              <a:rPr lang="en-US" dirty="0" smtClean="0"/>
              <a:t>Tyler</a:t>
            </a:r>
          </a:p>
          <a:p>
            <a:r>
              <a:rPr lang="en-US" dirty="0" smtClean="0"/>
              <a:t>The Game: </a:t>
            </a:r>
          </a:p>
          <a:p>
            <a:pPr lvl="1"/>
            <a:r>
              <a:rPr lang="en-US" dirty="0" smtClean="0"/>
              <a:t>Mark – Lead</a:t>
            </a:r>
          </a:p>
          <a:p>
            <a:pPr lvl="1"/>
            <a:r>
              <a:rPr lang="en-US" dirty="0" smtClean="0"/>
              <a:t>Chelsea</a:t>
            </a:r>
          </a:p>
          <a:p>
            <a:pPr lvl="1"/>
            <a:r>
              <a:rPr lang="en-US" dirty="0" smtClean="0"/>
              <a:t>Stephanie</a:t>
            </a:r>
          </a:p>
          <a:p>
            <a:pPr lvl="1"/>
            <a:r>
              <a:rPr lang="en-US" dirty="0" smtClean="0"/>
              <a:t>Aaron</a:t>
            </a:r>
          </a:p>
          <a:p>
            <a:pPr lvl="1"/>
            <a:r>
              <a:rPr lang="en-US" dirty="0" smtClean="0"/>
              <a:t>Philip</a:t>
            </a:r>
            <a:endParaRPr lang="en-US" dirty="0"/>
          </a:p>
        </p:txBody>
      </p:sp>
    </p:spTree>
    <p:extLst>
      <p:ext uri="{BB962C8B-B14F-4D97-AF65-F5344CB8AC3E}">
        <p14:creationId xmlns="" xmlns:p14="http://schemas.microsoft.com/office/powerpoint/2010/main" val="30281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5600" b="1" u="sng" dirty="0" smtClean="0"/>
              <a:t>The Launcher Implementation process: </a:t>
            </a:r>
          </a:p>
          <a:p>
            <a:pPr>
              <a:buNone/>
            </a:pPr>
            <a:r>
              <a:rPr lang="en-US" sz="5600" dirty="0" smtClean="0"/>
              <a:t>	Bailey created the L.A.M.P. (Linux, Apache, </a:t>
            </a:r>
            <a:r>
              <a:rPr lang="en-US" sz="5600" dirty="0" err="1" smtClean="0"/>
              <a:t>MySQL</a:t>
            </a:r>
            <a:r>
              <a:rPr lang="en-US" sz="5600" dirty="0" smtClean="0"/>
              <a:t>, and PHP) server and Montana performed repairs. Using the OOD (Object Oriented Design), Montana created the skeleton for the launcher and added necessary security measures to protect customers.  </a:t>
            </a:r>
          </a:p>
          <a:p>
            <a:pPr>
              <a:buNone/>
            </a:pPr>
            <a:r>
              <a:rPr lang="en-US" sz="5600" b="1" u="sng" dirty="0" smtClean="0"/>
              <a:t>Security features:</a:t>
            </a:r>
          </a:p>
          <a:p>
            <a:pPr>
              <a:buNone/>
            </a:pPr>
            <a:r>
              <a:rPr lang="en-US" sz="5600" dirty="0" smtClean="0"/>
              <a:t>		For our project, we designed a 3-Tier solution with a launcher, an SQL relational database product, and the game itself inside the Unity game engine.  Because of this design, network communication will be required, even for a single-person game since they still must authenticate prior to playing.  Because of the risk of attack on the system and its customer information, security mechanisms were implemented.</a:t>
            </a:r>
          </a:p>
          <a:p>
            <a:pPr>
              <a:buNone/>
            </a:pPr>
            <a:r>
              <a:rPr lang="en-US" sz="5600" dirty="0" smtClean="0"/>
              <a:t>	To begin, all network communication between the launcher, the database, and the game was be encrypted using industry-standard Secure-Sockets Layer/Transport Layer Security (SSL/TLS) certificates, which are based on Public Key Infrastructure (PKI).  The physical server that will house the SQL database was configured to be a Certificate Authority (CA) so it will be capable of generating and issuing SSL certificates (A “real world” project would consider purchasing a certificate from an enterprise-level provider, such as VeriSign).  The public/private key pairs will be generated with </a:t>
            </a:r>
            <a:r>
              <a:rPr lang="en-US" sz="5600" dirty="0" err="1" smtClean="0"/>
              <a:t>openSSL</a:t>
            </a:r>
            <a:r>
              <a:rPr lang="en-US" sz="5600" dirty="0" smtClean="0"/>
              <a:t>.  Secondly, all user input during login or account creation will be tested using input validation prior to performing any database insertions.  This will help prevent attackers from compromising customer data stored in the database.  Finally, user passwords during login or account creation were be hashed using the Secure Hash Algorithm-512 (SHA-512) with salt added to prevent dictionary attacks on user passwords.</a:t>
            </a:r>
          </a:p>
          <a:p>
            <a:pPr>
              <a:buNone/>
            </a:pPr>
            <a:r>
              <a:rPr lang="en-US" sz="5600" dirty="0" smtClean="0"/>
              <a:t>	Together, these three mechanisms will provide robust security for the network communications and help protect customer data.</a:t>
            </a:r>
          </a:p>
          <a:p>
            <a:pPr>
              <a:buNone/>
            </a:pPr>
            <a:r>
              <a:rPr lang="en-US" sz="5600" dirty="0" smtClean="0"/>
              <a:t> </a:t>
            </a:r>
          </a:p>
          <a:p>
            <a:pPr>
              <a:buNone/>
            </a:pPr>
            <a:r>
              <a:rPr lang="en-US" dirty="0" smtClean="0"/>
              <a:t>	</a:t>
            </a:r>
            <a:endParaRPr lang="en-US" dirty="0"/>
          </a:p>
        </p:txBody>
      </p:sp>
    </p:spTree>
    <p:extLst>
      <p:ext uri="{BB962C8B-B14F-4D97-AF65-F5344CB8AC3E}">
        <p14:creationId xmlns="" xmlns:p14="http://schemas.microsoft.com/office/powerpoint/2010/main" val="30281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The “Gate of Gabethulu” Implementation Process:</a:t>
            </a:r>
          </a:p>
          <a:p>
            <a:pPr lvl="1">
              <a:buNone/>
            </a:pPr>
            <a:r>
              <a:rPr lang="en-US" dirty="0" smtClean="0"/>
              <a:t>		Philip made a prototype game in Unity, and Mark performed repairs and added the product to </a:t>
            </a:r>
            <a:r>
              <a:rPr lang="en-US" dirty="0" err="1" smtClean="0"/>
              <a:t>Github</a:t>
            </a:r>
            <a:r>
              <a:rPr lang="en-US" dirty="0" smtClean="0"/>
              <a:t>. Once the project was on </a:t>
            </a:r>
            <a:r>
              <a:rPr lang="en-US" dirty="0" err="1" smtClean="0"/>
              <a:t>Github</a:t>
            </a:r>
            <a:r>
              <a:rPr lang="en-US" dirty="0" smtClean="0"/>
              <a:t>, Mark was able to do delete unneeded files, added items to .</a:t>
            </a:r>
            <a:r>
              <a:rPr lang="en-US" dirty="0" err="1" smtClean="0"/>
              <a:t>gitignore</a:t>
            </a:r>
            <a:r>
              <a:rPr lang="en-US" dirty="0" smtClean="0"/>
              <a:t>, and then began the heavy editing and creation of levels and sprite interactions. Chelsea, Aaron, and Stephanie created the weapon, tiles, enemy, and character sprites, helped with specification to implementation features including layouts of the levels and creation of the more subtle areas of the specification.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Software</a:t>
            </a:r>
            <a:endParaRPr lang="en-US" dirty="0"/>
          </a:p>
        </p:txBody>
      </p:sp>
      <p:sp>
        <p:nvSpPr>
          <p:cNvPr id="3" name="Content Placeholder 2"/>
          <p:cNvSpPr>
            <a:spLocks noGrp="1"/>
          </p:cNvSpPr>
          <p:nvPr>
            <p:ph idx="1"/>
          </p:nvPr>
        </p:nvSpPr>
        <p:spPr/>
        <p:txBody>
          <a:bodyPr/>
          <a:lstStyle/>
          <a:p>
            <a:r>
              <a:rPr lang="en-US" dirty="0" smtClean="0"/>
              <a:t>(put the executable shortcut here)</a:t>
            </a:r>
            <a:endParaRPr lang="en-US" dirty="0"/>
          </a:p>
        </p:txBody>
      </p:sp>
    </p:spTree>
    <p:extLst>
      <p:ext uri="{BB962C8B-B14F-4D97-AF65-F5344CB8AC3E}">
        <p14:creationId xmlns="" xmlns:p14="http://schemas.microsoft.com/office/powerpoint/2010/main" val="3999698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4218</TotalTime>
  <Words>712</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Gate of GAbethulu</vt:lpstr>
      <vt:lpstr>General Overview</vt:lpstr>
      <vt:lpstr>A Short Prezi on our project</vt:lpstr>
      <vt:lpstr>Specification</vt:lpstr>
      <vt:lpstr>Software design chosen</vt:lpstr>
      <vt:lpstr>Implementation phase</vt:lpstr>
      <vt:lpstr>Implementation phase</vt:lpstr>
      <vt:lpstr>Implementation phase</vt:lpstr>
      <vt:lpstr>Demo Software</vt:lpstr>
      <vt:lpstr>Testing Phase</vt:lpstr>
      <vt:lpstr>Thanks to:</vt:lpstr>
    </vt:vector>
  </TitlesOfParts>
  <Company>Sam Houston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Bailey</dc:creator>
  <cp:lastModifiedBy>Bailey</cp:lastModifiedBy>
  <cp:revision>37</cp:revision>
  <dcterms:created xsi:type="dcterms:W3CDTF">2014-04-21T15:25:23Z</dcterms:created>
  <dcterms:modified xsi:type="dcterms:W3CDTF">2014-04-27T17:01:09Z</dcterms:modified>
</cp:coreProperties>
</file>