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70" d="100"/>
          <a:sy n="70" d="100"/>
        </p:scale>
        <p:origin x="918" y="-10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gate-of-gabethu535d797e/content/Prezi.ex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p14="http://schemas.microsoft.com/office/powerpoint/2010/main" xmlns=""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p>
          <a:p>
            <a:r>
              <a:rPr lang="en-US" dirty="0" smtClean="0"/>
              <a:t>Test all walls and barriers in the game, all methods to cause death and </a:t>
            </a:r>
            <a:r>
              <a:rPr lang="en-US" smtClean="0"/>
              <a:t>subsequent re-spawns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lgn="ctr">
              <a:buNone/>
            </a:pPr>
            <a:r>
              <a:rPr lang="en-US" dirty="0" err="1" smtClean="0"/>
              <a:t>GitHub</a:t>
            </a:r>
            <a:r>
              <a:rPr lang="en-US" dirty="0" smtClean="0"/>
              <a:t>, even though it created a few conflicts.</a:t>
            </a:r>
          </a:p>
          <a:p>
            <a:pPr algn="ctr">
              <a:buNone/>
            </a:pPr>
            <a:r>
              <a:rPr lang="en-US" dirty="0" smtClean="0"/>
              <a:t>Prezi, for an awesome presentation creator.</a:t>
            </a:r>
          </a:p>
          <a:p>
            <a:pPr algn="ctr">
              <a:buNone/>
            </a:pPr>
            <a:r>
              <a:rPr lang="en-US" dirty="0" smtClean="0"/>
              <a:t>Unity, for a </a:t>
            </a:r>
            <a:r>
              <a:rPr lang="en-US" dirty="0" err="1" smtClean="0"/>
              <a:t>suedo</a:t>
            </a:r>
            <a:r>
              <a:rPr lang="en-US" dirty="0" smtClean="0"/>
              <a:t>-user-friendly </a:t>
            </a:r>
            <a:r>
              <a:rPr lang="en-US" smtClean="0"/>
              <a:t>game engine.</a:t>
            </a:r>
            <a:endParaRPr lang="en-US" dirty="0" smtClean="0"/>
          </a:p>
          <a:p>
            <a:pPr>
              <a:buNone/>
            </a:pPr>
            <a:endParaRPr lang="en-US" dirty="0"/>
          </a:p>
        </p:txBody>
      </p:sp>
    </p:spTree>
    <p:extLst>
      <p:ext uri="{BB962C8B-B14F-4D97-AF65-F5344CB8AC3E}">
        <p14:creationId xmlns:p14="http://schemas.microsoft.com/office/powerpoint/2010/main" xmlns=""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for “Gate of Gabethulu” is responsible for securely authenticating registered users as well as providing facilities for new customers to register to play the game.  The Dashboard screen shows a player’s current character stats and allows the player to enter the main game inside Unity.</a:t>
            </a:r>
          </a:p>
          <a:p>
            <a:pPr marL="228600" lvl="1">
              <a:spcBef>
                <a:spcPts val="1000"/>
              </a:spcBef>
            </a:pPr>
            <a:endParaRPr lang="en-US" dirty="0" smtClean="0"/>
          </a:p>
          <a:p>
            <a:pPr marL="228600" lvl="1">
              <a:spcBef>
                <a:spcPts val="1000"/>
              </a:spcBef>
            </a:pPr>
            <a:r>
              <a:rPr lang="en-US" sz="2400" dirty="0" smtClean="0"/>
              <a:t>The Game</a:t>
            </a:r>
          </a:p>
          <a:p>
            <a:pPr marL="685800" lvl="2">
              <a:spcBef>
                <a:spcPts val="1000"/>
              </a:spcBef>
            </a:pPr>
            <a:r>
              <a:rPr lang="en-US" dirty="0" smtClean="0"/>
              <a:t>The game itself is executed inside the Unity game engine.  “Gate of Gabethulu” is a 2D, top-down adventure game featuring loot, mad scientists, monsters, and a very chillax, hipster demon named Gabethulu (Gabethulu in progress). </a:t>
            </a:r>
          </a:p>
        </p:txBody>
      </p:sp>
    </p:spTree>
    <p:extLst>
      <p:ext uri="{BB962C8B-B14F-4D97-AF65-F5344CB8AC3E}">
        <p14:creationId xmlns:p14="http://schemas.microsoft.com/office/powerpoint/2010/main" xmlns="" val="45945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Prezi on our project</a:t>
            </a:r>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
        <p:nvSpPr>
          <p:cNvPr id="6" name="TextBox 5"/>
          <p:cNvSpPr txBox="1"/>
          <p:nvPr/>
        </p:nvSpPr>
        <p:spPr>
          <a:xfrm>
            <a:off x="1937982" y="1978925"/>
            <a:ext cx="6591869" cy="369332"/>
          </a:xfrm>
          <a:prstGeom prst="rect">
            <a:avLst/>
          </a:prstGeom>
          <a:noFill/>
        </p:spPr>
        <p:txBody>
          <a:bodyPr wrap="square" rtlCol="0">
            <a:spAutoFit/>
          </a:bodyPr>
          <a:lstStyle/>
          <a:p>
            <a:endParaRPr lang="en-US" dirty="0"/>
          </a:p>
        </p:txBody>
      </p:sp>
      <p:sp>
        <p:nvSpPr>
          <p:cNvPr id="7" name="Rectangle 6"/>
          <p:cNvSpPr/>
          <p:nvPr/>
        </p:nvSpPr>
        <p:spPr>
          <a:xfrm>
            <a:off x="3425588" y="3244334"/>
            <a:ext cx="6311024" cy="646331"/>
          </a:xfrm>
          <a:prstGeom prst="rect">
            <a:avLst/>
          </a:prstGeom>
        </p:spPr>
        <p:txBody>
          <a:bodyPr wrap="square">
            <a:spAutoFit/>
          </a:bodyPr>
          <a:lstStyle/>
          <a:p>
            <a:r>
              <a:rPr lang="en-US" smtClean="0">
                <a:hlinkClick r:id="rId2" action="ppaction://hlinkfile"/>
              </a:rPr>
              <a:t>C:\Users\Bailey\Documents\GitHub\Asset-Development\gate-of-gabethu535d797e\content</a:t>
            </a:r>
            <a:endParaRPr lang="en-US" dirty="0" smtClean="0"/>
          </a:p>
        </p:txBody>
      </p:sp>
    </p:spTree>
    <p:extLst>
      <p:ext uri="{BB962C8B-B14F-4D97-AF65-F5344CB8AC3E}">
        <p14:creationId xmlns:p14="http://schemas.microsoft.com/office/powerpoint/2010/main" xmlns="" val="193411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938254" y="1693628"/>
            <a:ext cx="10109157" cy="4508389"/>
          </a:xfrm>
        </p:spPr>
        <p:txBody>
          <a:bodyPr>
            <a:normAutofit fontScale="25000" lnSpcReduction="20000"/>
          </a:bodyPr>
          <a:lstStyle/>
          <a:p>
            <a:r>
              <a:rPr lang="en-US" sz="4800" dirty="0" smtClean="0"/>
              <a:t>Specification features that are noticeable in Design and Implementation:</a:t>
            </a:r>
          </a:p>
          <a:p>
            <a:pPr lvl="1"/>
            <a:r>
              <a:rPr lang="en-US" sz="4800"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 Also, inventory is being held in the database via information pushed to the launcher from when the game closes.</a:t>
            </a:r>
          </a:p>
          <a:p>
            <a:pPr lvl="1"/>
            <a:r>
              <a:rPr lang="en-US" sz="4800" dirty="0" smtClean="0"/>
              <a:t>The general plot</a:t>
            </a:r>
          </a:p>
          <a:p>
            <a:r>
              <a:rPr lang="en-US" sz="4800" dirty="0" smtClean="0"/>
              <a:t>Key points:</a:t>
            </a:r>
          </a:p>
          <a:p>
            <a:pPr lvl="1"/>
            <a:r>
              <a:rPr lang="en-US" sz="4800" dirty="0" smtClean="0"/>
              <a:t>Weapon to damage/speed/distance efficiency</a:t>
            </a:r>
          </a:p>
          <a:p>
            <a:pPr lvl="1"/>
            <a:r>
              <a:rPr lang="en-US" sz="4800" dirty="0" smtClean="0"/>
              <a:t>Launcher functionality as  described and modularized in the specification – with a few points added after we </a:t>
            </a:r>
            <a:r>
              <a:rPr lang="en-US" sz="4800" dirty="0" err="1" smtClean="0"/>
              <a:t>relized</a:t>
            </a:r>
            <a:r>
              <a:rPr lang="en-US" sz="4800" dirty="0" smtClean="0"/>
              <a:t> we needed additional features. This was previously described in our Prezi video.</a:t>
            </a:r>
          </a:p>
          <a:p>
            <a:pPr lvl="1"/>
            <a:r>
              <a:rPr lang="en-US" sz="4800" dirty="0" smtClean="0"/>
              <a:t>-</a:t>
            </a:r>
            <a:r>
              <a:rPr lang="en-US" sz="4800" u="sng" dirty="0" smtClean="0"/>
              <a:t>Networking: </a:t>
            </a:r>
            <a:r>
              <a:rPr lang="en-US" sz="4800" dirty="0" smtClean="0"/>
              <a:t>	</a:t>
            </a:r>
            <a:br>
              <a:rPr lang="en-US" sz="4800" dirty="0" smtClean="0"/>
            </a:br>
            <a:r>
              <a:rPr lang="en-US" sz="4800" dirty="0" smtClean="0"/>
              <a:t>Client/Server model</a:t>
            </a:r>
          </a:p>
          <a:p>
            <a:pPr lvl="1">
              <a:buNone/>
            </a:pPr>
            <a:r>
              <a:rPr lang="en-US" sz="4800" dirty="0" smtClean="0"/>
              <a:t>	Encryption will need to be utilized.</a:t>
            </a:r>
          </a:p>
          <a:p>
            <a:pPr lvl="1">
              <a:buNone/>
            </a:pPr>
            <a:r>
              <a:rPr lang="en-US" sz="4800" dirty="0" smtClean="0"/>
              <a:t>	Game server will host the monsters and weapon information along with leaderboard stats. </a:t>
            </a:r>
            <a:br>
              <a:rPr lang="en-US" sz="4800" dirty="0" smtClean="0"/>
            </a:br>
            <a:endParaRPr lang="en-US" sz="4800" dirty="0" smtClean="0"/>
          </a:p>
          <a:p>
            <a:r>
              <a:rPr lang="en-US" sz="4800" dirty="0" smtClean="0"/>
              <a:t>Aesthetics: The correct implementation of the setting as according to the specification:</a:t>
            </a:r>
          </a:p>
          <a:p>
            <a:pPr>
              <a:buNone/>
            </a:pPr>
            <a:r>
              <a:rPr lang="en-US" sz="4800" dirty="0" smtClean="0"/>
              <a:t>		-</a:t>
            </a:r>
            <a:r>
              <a:rPr lang="en-US" sz="4800" u="sng" dirty="0" smtClean="0"/>
              <a:t>4-Areas of exploration:</a:t>
            </a:r>
            <a:r>
              <a:rPr lang="en-US" sz="4800" dirty="0" smtClean="0"/>
              <a:t> There needs to be multiple areas that the user traverses through. They can be divided as follows: </a:t>
            </a:r>
          </a:p>
          <a:p>
            <a:pPr>
              <a:buNone/>
            </a:pPr>
            <a:r>
              <a:rPr lang="en-US" sz="4800" dirty="0" smtClean="0"/>
              <a:t>			Stage 0: Tutorial.</a:t>
            </a:r>
          </a:p>
          <a:p>
            <a:pPr>
              <a:buNone/>
            </a:pPr>
            <a:r>
              <a:rPr lang="en-US" sz="4800" dirty="0" smtClean="0"/>
              <a:t>			Stage 1: Traversal to main dungeon.</a:t>
            </a:r>
          </a:p>
          <a:p>
            <a:pPr>
              <a:buNone/>
            </a:pPr>
            <a:r>
              <a:rPr lang="en-US" sz="4800" dirty="0" smtClean="0"/>
              <a:t>			Stage 2: The main dungeon.</a:t>
            </a:r>
          </a:p>
          <a:p>
            <a:pPr>
              <a:buNone/>
            </a:pPr>
            <a:r>
              <a:rPr lang="en-US" sz="4800" dirty="0" smtClean="0"/>
              <a:t>			Stage 3: Final stage </a:t>
            </a:r>
          </a:p>
          <a:p>
            <a:pPr lvl="1"/>
            <a:endParaRPr lang="en-US" dirty="0"/>
          </a:p>
        </p:txBody>
      </p:sp>
    </p:spTree>
    <p:extLst>
      <p:ext uri="{BB962C8B-B14F-4D97-AF65-F5344CB8AC3E}">
        <p14:creationId xmlns:p14="http://schemas.microsoft.com/office/powerpoint/2010/main" xmlns="" val="309225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p14="http://schemas.microsoft.com/office/powerpoint/2010/main" xmlns="" val="1067613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p14="http://schemas.microsoft.com/office/powerpoint/2010/main" xmlns=""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a:xfrm>
            <a:off x="1141412" y="1907581"/>
            <a:ext cx="9905999" cy="3541714"/>
          </a:xfrm>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to be hashed using the Secure Hash Algorithm-512 (SHA-512) with salt added to prevent dictionary attacks on user passwords, but we ran out of time and were unable to implement the salt portion of it.</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p14="http://schemas.microsoft.com/office/powerpoint/2010/main" xmlns=""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p14="http://schemas.microsoft.com/office/powerpoint/2010/main" xmlns=""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4374</TotalTime>
  <Words>855</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A Short Prezi on our project</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52</cp:revision>
  <dcterms:created xsi:type="dcterms:W3CDTF">2014-04-21T15:25:23Z</dcterms:created>
  <dcterms:modified xsi:type="dcterms:W3CDTF">2014-04-27T23:01:54Z</dcterms:modified>
</cp:coreProperties>
</file>