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7" r:id="rId6"/>
    <p:sldId id="261" r:id="rId7"/>
    <p:sldId id="268" r:id="rId8"/>
    <p:sldId id="260" r:id="rId9"/>
    <p:sldId id="264" r:id="rId10"/>
    <p:sldId id="265" r:id="rId11"/>
    <p:sldId id="266" r:id="rId12"/>
    <p:sldId id="259"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p:scale>
          <a:sx n="70" d="100"/>
          <a:sy n="70" d="100"/>
        </p:scale>
        <p:origin x="-84" y="-10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gate-of-gabethu535d797e/content/Prezi.ex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a:t>
            </a:r>
            <a:r>
              <a:rPr lang="en-US" dirty="0" smtClean="0"/>
              <a:t>Team 7 -- Philip </a:t>
            </a:r>
            <a:r>
              <a:rPr lang="en-US" dirty="0" smtClean="0"/>
              <a:t>Davies, Chelsea Hall, Montana Hodges, Stephanie Foster, Mark Funk, Aaron Mayo, Bailey Nicholas, and Tyler Thorell.</a:t>
            </a:r>
            <a:endParaRPr lang="en-US" dirty="0"/>
          </a:p>
        </p:txBody>
      </p:sp>
    </p:spTree>
    <p:extLst>
      <p:ext uri="{BB962C8B-B14F-4D97-AF65-F5344CB8AC3E}">
        <p14:creationId xmlns="" xmlns:p14="http://schemas.microsoft.com/office/powerpoint/2010/main" val="4209821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a:t>
            </a:r>
            <a:r>
              <a:rPr lang="en-US" dirty="0" smtClean="0"/>
              <a:t>to </a:t>
            </a:r>
            <a:r>
              <a:rPr lang="en-US" dirty="0" smtClean="0"/>
              <a:t>delete unneeded files, added items to .</a:t>
            </a:r>
            <a:r>
              <a:rPr lang="en-US" dirty="0" err="1" smtClean="0"/>
              <a:t>gitignore</a:t>
            </a:r>
            <a:r>
              <a:rPr lang="en-US" dirty="0" smtClean="0"/>
              <a:t>, and </a:t>
            </a:r>
            <a:r>
              <a:rPr lang="en-US" dirty="0" smtClean="0"/>
              <a:t>then, along with Bailey, </a:t>
            </a:r>
            <a:r>
              <a:rPr lang="en-US" dirty="0" smtClean="0"/>
              <a:t>began the heavy editing and creation of levels and sprite interactions. </a:t>
            </a:r>
            <a:r>
              <a:rPr lang="en-US" dirty="0" smtClean="0"/>
              <a:t>Bailey, Chelsea</a:t>
            </a:r>
            <a:r>
              <a:rPr lang="en-US" dirty="0" smtClean="0"/>
              <a:t>, Aaron, and Stephanie created the weapon, tiles, enemy, and character sprites, helped with specification to implementation features including layouts of the levels and creation of the more subtle areas of the specification. </a:t>
            </a:r>
            <a:r>
              <a:rPr lang="en-US" dirty="0" smtClean="0"/>
              <a:t> Aaron and Stephanie also added in th</a:t>
            </a:r>
            <a:r>
              <a:rPr lang="en-US" dirty="0" smtClean="0"/>
              <a:t>e tutorial text for stage zero.</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p>
          <a:p>
            <a:r>
              <a:rPr lang="en-US" dirty="0" smtClean="0"/>
              <a:t>Test all walls and barriers in the game, all methods to cause death and </a:t>
            </a:r>
            <a:r>
              <a:rPr lang="en-US" smtClean="0"/>
              <a:t>subsequent re-spawns</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Tyler, click the Windows Key </a:t>
            </a:r>
            <a:r>
              <a:rPr lang="en-US" smtClean="0"/>
              <a:t>and execute the file…</a:t>
            </a:r>
            <a:endParaRPr lang="en-US" dirty="0"/>
          </a:p>
        </p:txBody>
      </p:sp>
    </p:spTree>
    <p:extLst>
      <p:ext uri="{BB962C8B-B14F-4D97-AF65-F5344CB8AC3E}">
        <p14:creationId xmlns="" xmlns:p14="http://schemas.microsoft.com/office/powerpoint/2010/main" val="3999698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lgn="ctr">
              <a:buNone/>
            </a:pPr>
            <a:r>
              <a:rPr lang="en-US" dirty="0" err="1" smtClean="0"/>
              <a:t>GitHub</a:t>
            </a:r>
            <a:r>
              <a:rPr lang="en-US" dirty="0" smtClean="0"/>
              <a:t>, even though it created a few conflicts.</a:t>
            </a:r>
          </a:p>
          <a:p>
            <a:pPr algn="ctr">
              <a:buNone/>
            </a:pPr>
            <a:r>
              <a:rPr lang="en-US" dirty="0" smtClean="0"/>
              <a:t>Prezi, for an awesome presentation creator.</a:t>
            </a:r>
          </a:p>
          <a:p>
            <a:pPr algn="ctr">
              <a:buNone/>
            </a:pPr>
            <a:r>
              <a:rPr lang="en-US" dirty="0" smtClean="0"/>
              <a:t>Unity, for a </a:t>
            </a:r>
            <a:r>
              <a:rPr lang="en-US" dirty="0" err="1" smtClean="0"/>
              <a:t>suedo</a:t>
            </a:r>
            <a:r>
              <a:rPr lang="en-US" dirty="0" smtClean="0"/>
              <a:t>-user-friendly </a:t>
            </a:r>
            <a:r>
              <a:rPr lang="en-US" smtClean="0"/>
              <a:t>game engine.</a:t>
            </a:r>
            <a:endParaRPr lang="en-US" dirty="0" smtClean="0"/>
          </a:p>
          <a:p>
            <a:pPr>
              <a:buNone/>
            </a:pPr>
            <a:endParaRPr lang="en-US" dirty="0"/>
          </a:p>
        </p:txBody>
      </p:sp>
    </p:spTree>
    <p:extLst>
      <p:ext uri="{BB962C8B-B14F-4D97-AF65-F5344CB8AC3E}">
        <p14:creationId xmlns="" xmlns:p14="http://schemas.microsoft.com/office/powerpoint/2010/main" val="3205406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Launcher</a:t>
            </a:r>
          </a:p>
          <a:p>
            <a:pPr marL="685800" lvl="2">
              <a:spcBef>
                <a:spcPts val="1000"/>
              </a:spcBef>
            </a:pPr>
            <a:r>
              <a:rPr lang="en-US" dirty="0" smtClean="0"/>
              <a:t>The launcher for “Gate of Gabethulu” is responsible for securely authenticating registered users as well as providing facilities for new customers to register to play the game.  The Dashboard screen shows a player’s current character stats and allows the player to enter the main game inside Unity.</a:t>
            </a:r>
          </a:p>
          <a:p>
            <a:pPr marL="228600" lvl="1">
              <a:spcBef>
                <a:spcPts val="1000"/>
              </a:spcBef>
            </a:pPr>
            <a:endParaRPr lang="en-US" dirty="0" smtClean="0"/>
          </a:p>
          <a:p>
            <a:pPr marL="228600" lvl="1">
              <a:spcBef>
                <a:spcPts val="1000"/>
              </a:spcBef>
            </a:pPr>
            <a:r>
              <a:rPr lang="en-US" sz="2400" dirty="0" smtClean="0"/>
              <a:t>The Game</a:t>
            </a:r>
          </a:p>
          <a:p>
            <a:pPr marL="685800" lvl="2">
              <a:spcBef>
                <a:spcPts val="1000"/>
              </a:spcBef>
            </a:pPr>
            <a:r>
              <a:rPr lang="en-US" dirty="0" smtClean="0"/>
              <a:t>The game itself is executed inside the Unity game engine.  “Gate of Gabethulu” is a 2D, top-down adventure game featuring loot, mad scientists, monsters, and a very chillax, hipster demon named Gabethulu (Gabethulu in progress). </a:t>
            </a:r>
          </a:p>
        </p:txBody>
      </p:sp>
    </p:spTree>
    <p:extLst>
      <p:ext uri="{BB962C8B-B14F-4D97-AF65-F5344CB8AC3E}">
        <p14:creationId xmlns="" xmlns:p14="http://schemas.microsoft.com/office/powerpoint/2010/main" val="45945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Prezi on our project</a:t>
            </a:r>
            <a:endParaRPr lang="en-US" dirty="0"/>
          </a:p>
        </p:txBody>
      </p:sp>
      <p:sp>
        <p:nvSpPr>
          <p:cNvPr id="3" name="Content Placeholder 2"/>
          <p:cNvSpPr>
            <a:spLocks noGrp="1"/>
          </p:cNvSpPr>
          <p:nvPr>
            <p:ph idx="1"/>
          </p:nvPr>
        </p:nvSpPr>
        <p:spPr/>
        <p:txBody>
          <a:bodyPr numCol="2"/>
          <a:lstStyle/>
          <a:p>
            <a:pPr marL="914400" lvl="2" indent="0">
              <a:buNone/>
            </a:pPr>
            <a:endParaRPr lang="en-US" dirty="0" smtClean="0"/>
          </a:p>
          <a:p>
            <a:pPr lvl="2"/>
            <a:endParaRPr lang="en-US" dirty="0" smtClean="0"/>
          </a:p>
        </p:txBody>
      </p:sp>
      <p:sp>
        <p:nvSpPr>
          <p:cNvPr id="6" name="TextBox 5"/>
          <p:cNvSpPr txBox="1"/>
          <p:nvPr/>
        </p:nvSpPr>
        <p:spPr>
          <a:xfrm>
            <a:off x="1937982" y="1978925"/>
            <a:ext cx="6591869" cy="369332"/>
          </a:xfrm>
          <a:prstGeom prst="rect">
            <a:avLst/>
          </a:prstGeom>
          <a:noFill/>
        </p:spPr>
        <p:txBody>
          <a:bodyPr wrap="square" rtlCol="0">
            <a:spAutoFit/>
          </a:bodyPr>
          <a:lstStyle/>
          <a:p>
            <a:endParaRPr lang="en-US" dirty="0"/>
          </a:p>
        </p:txBody>
      </p:sp>
      <p:sp>
        <p:nvSpPr>
          <p:cNvPr id="7" name="Rectangle 6"/>
          <p:cNvSpPr/>
          <p:nvPr/>
        </p:nvSpPr>
        <p:spPr>
          <a:xfrm>
            <a:off x="3425588" y="3244334"/>
            <a:ext cx="6311024" cy="646331"/>
          </a:xfrm>
          <a:prstGeom prst="rect">
            <a:avLst/>
          </a:prstGeom>
        </p:spPr>
        <p:txBody>
          <a:bodyPr wrap="square">
            <a:spAutoFit/>
          </a:bodyPr>
          <a:lstStyle/>
          <a:p>
            <a:r>
              <a:rPr lang="en-US" smtClean="0">
                <a:hlinkClick r:id="rId2" action="ppaction://hlinkfile"/>
              </a:rPr>
              <a:t>C:\Users\Bailey\Documents\GitHub\Asset-Development\gate-of-gabethu535d797e\content</a:t>
            </a:r>
            <a:endParaRPr lang="en-US" dirty="0" smtClean="0"/>
          </a:p>
        </p:txBody>
      </p:sp>
    </p:spTree>
    <p:extLst>
      <p:ext uri="{BB962C8B-B14F-4D97-AF65-F5344CB8AC3E}">
        <p14:creationId xmlns="" xmlns:p14="http://schemas.microsoft.com/office/powerpoint/2010/main" val="193411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a:xfrm>
            <a:off x="938254" y="1693628"/>
            <a:ext cx="10109157" cy="4508389"/>
          </a:xfrm>
        </p:spPr>
        <p:txBody>
          <a:bodyPr>
            <a:normAutofit fontScale="32500" lnSpcReduction="20000"/>
          </a:bodyPr>
          <a:lstStyle/>
          <a:p>
            <a:r>
              <a:rPr lang="en-US" sz="4800" dirty="0" smtClean="0"/>
              <a:t>Specification features that are noticeable in Design and Implementation:</a:t>
            </a:r>
          </a:p>
          <a:p>
            <a:pPr lvl="1"/>
            <a:r>
              <a:rPr lang="en-US" sz="4800" dirty="0" smtClean="0"/>
              <a:t>Inventory 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 Also, inventory is being held in the database via information pushed to the launcher from when the game closes.</a:t>
            </a:r>
          </a:p>
          <a:p>
            <a:pPr lvl="1"/>
            <a:r>
              <a:rPr lang="en-US" sz="4800" dirty="0" smtClean="0"/>
              <a:t>The general plot</a:t>
            </a:r>
          </a:p>
          <a:p>
            <a:r>
              <a:rPr lang="en-US" sz="4800" dirty="0" smtClean="0"/>
              <a:t>Key points:</a:t>
            </a:r>
          </a:p>
          <a:p>
            <a:pPr lvl="1"/>
            <a:r>
              <a:rPr lang="en-US" sz="4800" dirty="0" smtClean="0"/>
              <a:t>Weapon to damage/speed/distance efficiency</a:t>
            </a:r>
          </a:p>
          <a:p>
            <a:pPr lvl="1"/>
            <a:r>
              <a:rPr lang="en-US" sz="4800" dirty="0" smtClean="0"/>
              <a:t>Launcher functionality as  described and modularized in the specification – with a few points added after we </a:t>
            </a:r>
            <a:r>
              <a:rPr lang="en-US" sz="4800" dirty="0" err="1" smtClean="0"/>
              <a:t>relized</a:t>
            </a:r>
            <a:r>
              <a:rPr lang="en-US" sz="4800" dirty="0" smtClean="0"/>
              <a:t> we needed additional features. This was previously described in our Prezi video.</a:t>
            </a:r>
          </a:p>
          <a:p>
            <a:pPr lvl="1"/>
            <a:r>
              <a:rPr lang="en-US" sz="4800" dirty="0" smtClean="0"/>
              <a:t>-</a:t>
            </a:r>
            <a:r>
              <a:rPr lang="en-US" sz="4800" u="sng" dirty="0" smtClean="0"/>
              <a:t>Networking: </a:t>
            </a:r>
            <a:r>
              <a:rPr lang="en-US" sz="4800" dirty="0" smtClean="0"/>
              <a:t>	</a:t>
            </a:r>
            <a:br>
              <a:rPr lang="en-US" sz="4800" dirty="0" smtClean="0"/>
            </a:br>
            <a:r>
              <a:rPr lang="en-US" sz="4800" dirty="0" smtClean="0"/>
              <a:t>Client/Server model</a:t>
            </a:r>
          </a:p>
          <a:p>
            <a:pPr lvl="1">
              <a:buNone/>
            </a:pPr>
            <a:r>
              <a:rPr lang="en-US" sz="4800" dirty="0" smtClean="0"/>
              <a:t>	Encryption will need to be utilized.</a:t>
            </a:r>
          </a:p>
          <a:p>
            <a:pPr lvl="1">
              <a:buNone/>
            </a:pPr>
            <a:r>
              <a:rPr lang="en-US" sz="4800" dirty="0" smtClean="0"/>
              <a:t>	Game server will host the monsters and weapon information along with leaderboard stats. </a:t>
            </a:r>
            <a:br>
              <a:rPr lang="en-US" sz="4800" dirty="0" smtClean="0"/>
            </a:br>
            <a:endParaRPr lang="en-US" sz="4800" dirty="0" smtClean="0"/>
          </a:p>
        </p:txBody>
      </p:sp>
    </p:spTree>
    <p:extLst>
      <p:ext uri="{BB962C8B-B14F-4D97-AF65-F5344CB8AC3E}">
        <p14:creationId xmlns="" xmlns:p14="http://schemas.microsoft.com/office/powerpoint/2010/main" val="309225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normAutofit fontScale="47500" lnSpcReduction="20000"/>
          </a:bodyPr>
          <a:lstStyle/>
          <a:p>
            <a:r>
              <a:rPr lang="en-US" sz="4800" dirty="0" smtClean="0"/>
              <a:t>Aesthetics: The correct implementation of the setting as according to the specification:</a:t>
            </a:r>
          </a:p>
          <a:p>
            <a:pPr>
              <a:buNone/>
            </a:pPr>
            <a:r>
              <a:rPr lang="en-US" sz="4800" dirty="0" smtClean="0"/>
              <a:t>		-</a:t>
            </a:r>
            <a:r>
              <a:rPr lang="en-US" sz="4800" u="sng" dirty="0" smtClean="0"/>
              <a:t>4-Areas of exploration:</a:t>
            </a:r>
            <a:r>
              <a:rPr lang="en-US" sz="4800" dirty="0" smtClean="0"/>
              <a:t> There needs to be multiple areas that the user traverses through. They can be divided as follows: </a:t>
            </a:r>
          </a:p>
          <a:p>
            <a:pPr>
              <a:buNone/>
            </a:pPr>
            <a:r>
              <a:rPr lang="en-US" sz="4800" dirty="0" smtClean="0"/>
              <a:t>			Stage 0: Tutorial.</a:t>
            </a:r>
          </a:p>
          <a:p>
            <a:pPr>
              <a:buNone/>
            </a:pPr>
            <a:r>
              <a:rPr lang="en-US" sz="4800" dirty="0" smtClean="0"/>
              <a:t>			Stage 1: Traversal to main dungeon.</a:t>
            </a:r>
          </a:p>
          <a:p>
            <a:pPr>
              <a:buNone/>
            </a:pPr>
            <a:r>
              <a:rPr lang="en-US" sz="4800" dirty="0" smtClean="0"/>
              <a:t>			Stage 2: The main dungeon.</a:t>
            </a:r>
          </a:p>
          <a:p>
            <a:pPr>
              <a:buNone/>
            </a:pPr>
            <a:r>
              <a:rPr lang="en-US" sz="4800" dirty="0" smtClean="0"/>
              <a:t>			Stage 3: Final stage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a:xfrm>
            <a:off x="882104" y="1689928"/>
            <a:ext cx="9905999" cy="3541714"/>
          </a:xfrm>
        </p:spPr>
        <p:txBody>
          <a:bodyPr>
            <a:noAutofit/>
          </a:bodyPr>
          <a:lstStyle/>
          <a:p>
            <a:r>
              <a:rPr lang="en-US" sz="1800" b="1" dirty="0" smtClean="0"/>
              <a:t>The Object Oriented Design: </a:t>
            </a:r>
            <a:r>
              <a:rPr lang="en-US" sz="18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800" b="1" u="sng" dirty="0" smtClean="0"/>
              <a:t>Launcher:</a:t>
            </a:r>
            <a:r>
              <a:rPr lang="en-US" sz="1800" dirty="0" smtClean="0"/>
              <a:t> We chose to implement this design because all of our ideas from the launcher were able to be easily represented and understood. </a:t>
            </a:r>
            <a:r>
              <a:rPr lang="en-US" sz="1800" b="1" dirty="0" smtClean="0"/>
              <a:t>Graicunas’ Law</a:t>
            </a:r>
            <a:r>
              <a:rPr lang="en-US" sz="1800" dirty="0" smtClean="0"/>
              <a:t> is followed by the ability for this assignment to be split up into multiple parts to be created and code by multiple people at once. The modules are all single idea </a:t>
            </a:r>
            <a:r>
              <a:rPr lang="en-US" sz="1800" b="1" dirty="0" smtClean="0"/>
              <a:t>black boxes</a:t>
            </a:r>
            <a:r>
              <a:rPr lang="en-US" sz="18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800" b="1" dirty="0" smtClean="0"/>
              <a:t>Section 4.2</a:t>
            </a:r>
            <a:r>
              <a:rPr lang="en-US" sz="1800" dirty="0" smtClean="0"/>
              <a:t>), or you would give the incorrect username and receive the error message.) It seems to be well designed as far as </a:t>
            </a:r>
            <a:r>
              <a:rPr lang="en-US" sz="1800" b="1" dirty="0" smtClean="0"/>
              <a:t>optimization of space, </a:t>
            </a:r>
            <a:r>
              <a:rPr lang="en-US" sz="1800" dirty="0" smtClean="0"/>
              <a:t>however in terms of </a:t>
            </a:r>
            <a:r>
              <a:rPr lang="en-US" sz="1800" b="1" dirty="0" smtClean="0"/>
              <a:t>optimization for time </a:t>
            </a:r>
            <a:r>
              <a:rPr lang="en-US" sz="1800" dirty="0" smtClean="0"/>
              <a:t>it does not seem like we will be able to judge efficiency until we have real data to process in a prototype that allows for us to stress our multithreading abilities against multiple users on our server.                                                                                                                                                                                                                                                                                                                                                                                                                                                                                                                                                                                       </a:t>
            </a:r>
          </a:p>
        </p:txBody>
      </p:sp>
    </p:spTree>
    <p:extLst>
      <p:ext uri="{BB962C8B-B14F-4D97-AF65-F5344CB8AC3E}">
        <p14:creationId xmlns="" xmlns:p14="http://schemas.microsoft.com/office/powerpoint/2010/main" val="1067613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p:txBody>
          <a:bodyPr>
            <a:normAutofit fontScale="85000" lnSpcReduction="10000"/>
          </a:bodyPr>
          <a:lstStyle/>
          <a:p>
            <a:r>
              <a:rPr lang="en-US" b="1" u="sng" dirty="0" smtClean="0"/>
              <a:t>Game:</a:t>
            </a:r>
            <a:r>
              <a:rPr lang="en-US" u="sng" dirty="0" smtClean="0"/>
              <a:t> </a:t>
            </a:r>
            <a:r>
              <a:rPr lang="en-US"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implementation teams split into two. </a:t>
            </a:r>
          </a:p>
          <a:p>
            <a:r>
              <a:rPr lang="en-US" dirty="0" smtClean="0"/>
              <a:t>The Launcher: </a:t>
            </a:r>
          </a:p>
          <a:p>
            <a:pPr lvl="1"/>
            <a:r>
              <a:rPr lang="en-US" dirty="0" smtClean="0"/>
              <a:t>Montana – </a:t>
            </a:r>
            <a:r>
              <a:rPr lang="en-US" dirty="0" smtClean="0"/>
              <a:t>Lead</a:t>
            </a:r>
            <a:endParaRPr lang="en-US" dirty="0" smtClean="0"/>
          </a:p>
          <a:p>
            <a:pPr lvl="1"/>
            <a:r>
              <a:rPr lang="en-US" dirty="0" smtClean="0"/>
              <a:t>Tyler – Error correction and Testing</a:t>
            </a:r>
          </a:p>
          <a:p>
            <a:pPr lvl="1"/>
            <a:r>
              <a:rPr lang="en-US" dirty="0" smtClean="0"/>
              <a:t>Mark – Launcher-to-Game Communication</a:t>
            </a:r>
            <a:endParaRPr lang="en-US" dirty="0" smtClean="0"/>
          </a:p>
          <a:p>
            <a:r>
              <a:rPr lang="en-US" dirty="0" smtClean="0"/>
              <a:t>The Game: </a:t>
            </a:r>
          </a:p>
          <a:p>
            <a:pPr lvl="1"/>
            <a:r>
              <a:rPr lang="en-US" dirty="0" smtClean="0"/>
              <a:t>Mark – </a:t>
            </a:r>
            <a:r>
              <a:rPr lang="en-US" dirty="0" smtClean="0"/>
              <a:t>Lead</a:t>
            </a:r>
          </a:p>
          <a:p>
            <a:pPr lvl="1"/>
            <a:r>
              <a:rPr lang="en-US" dirty="0" smtClean="0"/>
              <a:t>Bailey -- Environment</a:t>
            </a:r>
            <a:endParaRPr lang="en-US" dirty="0" smtClean="0"/>
          </a:p>
          <a:p>
            <a:pPr lvl="1"/>
            <a:r>
              <a:rPr lang="en-US" dirty="0" smtClean="0"/>
              <a:t>Chelsea -- Sprites</a:t>
            </a:r>
            <a:endParaRPr lang="en-US" dirty="0" smtClean="0"/>
          </a:p>
          <a:p>
            <a:pPr lvl="1"/>
            <a:r>
              <a:rPr lang="en-US" dirty="0" smtClean="0"/>
              <a:t>Stephanie – Tutorial/Consultation</a:t>
            </a:r>
            <a:endParaRPr lang="en-US" dirty="0" smtClean="0"/>
          </a:p>
          <a:p>
            <a:pPr lvl="1"/>
            <a:r>
              <a:rPr lang="en-US" dirty="0" smtClean="0"/>
              <a:t>Aaron -- Tutorial</a:t>
            </a:r>
            <a:endParaRPr lang="en-US" dirty="0" smtClean="0"/>
          </a:p>
          <a:p>
            <a:pPr lvl="1"/>
            <a:r>
              <a:rPr lang="en-US" dirty="0" smtClean="0"/>
              <a:t>Philip – Prototype and Music</a:t>
            </a:r>
            <a:endParaRPr lang="en-US" dirty="0"/>
          </a:p>
        </p:txBody>
      </p:sp>
    </p:spTree>
    <p:extLst>
      <p:ext uri="{BB962C8B-B14F-4D97-AF65-F5344CB8AC3E}">
        <p14:creationId xmlns="" xmlns:p14="http://schemas.microsoft.com/office/powerpoint/2010/main" val="3028125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r>
              <a:rPr lang="en-US" dirty="0" smtClean="0"/>
              <a:t>phase – Server &amp; Security</a:t>
            </a:r>
            <a:endParaRPr lang="en-US" dirty="0"/>
          </a:p>
        </p:txBody>
      </p:sp>
      <p:sp>
        <p:nvSpPr>
          <p:cNvPr id="3" name="Content Placeholder 2"/>
          <p:cNvSpPr>
            <a:spLocks noGrp="1"/>
          </p:cNvSpPr>
          <p:nvPr>
            <p:ph idx="1"/>
          </p:nvPr>
        </p:nvSpPr>
        <p:spPr>
          <a:xfrm>
            <a:off x="1141412" y="1907581"/>
            <a:ext cx="9905999" cy="3541714"/>
          </a:xfrm>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to be hashed using the Secure Hash Algorithm-512 (SHA-512) with salt added to prevent dictionary attacks on user passwords, but we ran out of time and were unable to implement the salt portion of it.</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 xmlns:p14="http://schemas.microsoft.com/office/powerpoint/2010/main" val="3028125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4453</TotalTime>
  <Words>905</Words>
  <Application>Microsoft Office PowerPoint</Application>
  <PresentationFormat>Custom</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Gate of GAbethulu</vt:lpstr>
      <vt:lpstr>General Overview</vt:lpstr>
      <vt:lpstr>A Short Prezi on our project</vt:lpstr>
      <vt:lpstr>Specification</vt:lpstr>
      <vt:lpstr>Specification</vt:lpstr>
      <vt:lpstr>Software design chosen</vt:lpstr>
      <vt:lpstr>Software Design Chosen</vt:lpstr>
      <vt:lpstr>Implementation phase</vt:lpstr>
      <vt:lpstr>Implementation phase – Server &amp; Security</vt:lpstr>
      <vt:lpstr>Implementation phase</vt:lpstr>
      <vt:lpstr>Testing Phase</vt:lpstr>
      <vt:lpstr>Demo Software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61</cp:revision>
  <dcterms:created xsi:type="dcterms:W3CDTF">2014-04-21T15:25:23Z</dcterms:created>
  <dcterms:modified xsi:type="dcterms:W3CDTF">2014-04-28T00:39:33Z</dcterms:modified>
</cp:coreProperties>
</file>