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1" r:id="rId4"/>
    <p:sldId id="274" r:id="rId5"/>
    <p:sldId id="265" r:id="rId6"/>
    <p:sldId id="273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660"/>
  </p:normalViewPr>
  <p:slideViewPr>
    <p:cSldViewPr>
      <p:cViewPr varScale="1">
        <p:scale>
          <a:sx n="102" d="100"/>
          <a:sy n="102" d="100"/>
        </p:scale>
        <p:origin x="2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5110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1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8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24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40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3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60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51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0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3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2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0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1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828800"/>
          </a:xfrm>
        </p:spPr>
        <p:txBody>
          <a:bodyPr>
            <a:normAutofit/>
          </a:bodyPr>
          <a:lstStyle/>
          <a:p>
            <a:r>
              <a:rPr lang="bg-BG" sz="4000" dirty="0"/>
              <a:t>Пътнически превози </a:t>
            </a:r>
            <a:r>
              <a:rPr lang="bg-BG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/>
            </a:r>
            <a:br>
              <a:rPr lang="bg-BG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</a:br>
            <a:endParaRPr lang="bg-B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8768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bg-BG" dirty="0" smtClean="0">
                <a:latin typeface="Corbel" panose="020B0503020204020204" pitchFamily="34" charset="0"/>
              </a:rPr>
              <a:t>Изготвил:</a:t>
            </a:r>
            <a:endParaRPr lang="bg-BG" dirty="0">
              <a:latin typeface="Corbel" panose="020B0503020204020204" pitchFamily="34" charset="0"/>
            </a:endParaRPr>
          </a:p>
          <a:p>
            <a:pPr algn="r"/>
            <a:r>
              <a:rPr lang="bg-BG" dirty="0" smtClean="0">
                <a:latin typeface="Corbel" panose="020B0503020204020204" pitchFamily="34" charset="0"/>
              </a:rPr>
              <a:t>Кристиян Костадинов</a:t>
            </a:r>
          </a:p>
          <a:p>
            <a:pPr algn="r"/>
            <a:endParaRPr lang="bg-BG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effectLst/>
              </a:rPr>
              <a:t>Въведение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774" y="2286000"/>
            <a:ext cx="7704667" cy="3332816"/>
          </a:xfrm>
        </p:spPr>
        <p:txBody>
          <a:bodyPr/>
          <a:lstStyle/>
          <a:p>
            <a:r>
              <a:rPr lang="bg-BG" dirty="0"/>
              <a:t>В настоящата курсова работа е разработена система, предоставяща услуга за пътнически превози, като основните функции на системата са да обработва данни за разпространение на билети.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Общи изисквания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332816"/>
          </a:xfrm>
        </p:spPr>
        <p:txBody>
          <a:bodyPr/>
          <a:lstStyle/>
          <a:p>
            <a:r>
              <a:rPr lang="bg-BG" dirty="0"/>
              <a:t>Системата поддържа два вида потребители: администратор и клиент, които имат различни роли за достъп до функционалностите на системата. Администраторът има достъп до всички функции в програмата, докато клиентът е ограничен спрямо добавянето на нови компании и разпространители.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Общи изисквания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514600"/>
            <a:ext cx="7933267" cy="3332816"/>
          </a:xfrm>
        </p:spPr>
        <p:txBody>
          <a:bodyPr>
            <a:normAutofit/>
          </a:bodyPr>
          <a:lstStyle/>
          <a:p>
            <a:r>
              <a:rPr lang="bg-BG" dirty="0"/>
              <a:t>Системата дава възможност за управлението на пътувания създадени от организатор. </a:t>
            </a:r>
            <a:r>
              <a:rPr lang="bg-BG" dirty="0" smtClean="0"/>
              <a:t>Поддържа </a:t>
            </a:r>
            <a:r>
              <a:rPr lang="bg-BG" dirty="0"/>
              <a:t>заявяване на билети за продажба </a:t>
            </a:r>
            <a:r>
              <a:rPr lang="bg-BG" dirty="0" smtClean="0"/>
              <a:t>от разпространители </a:t>
            </a:r>
            <a:r>
              <a:rPr lang="bg-BG" dirty="0"/>
              <a:t>и потвърждаване от компания. С помощта на систем</a:t>
            </a:r>
            <a:r>
              <a:rPr lang="en-US" dirty="0"/>
              <a:t>а</a:t>
            </a:r>
            <a:r>
              <a:rPr lang="bg-BG" dirty="0"/>
              <a:t>та могат да се продават билети за пътуване от касиер и да се създават формуляри за закупуване. Чрез нея се генерират справки и отчети за съответно нейните клиенти, закупени билети и пътувания.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ffectLst/>
              </a:rPr>
              <a:t>Средства за реализация</a:t>
            </a:r>
            <a:endParaRPr lang="bg-B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81175"/>
            <a:ext cx="2413822" cy="94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414" y="2411713"/>
            <a:ext cx="2251643" cy="233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 descr="Java: Get Started with Apache Maven | by remko de knikker | NYC⚡️DEV | 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51958"/>
            <a:ext cx="2490022" cy="104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Oracle - Fujitsu Bulgar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Oracle - Fujitsu Bulgari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699" y="5195668"/>
            <a:ext cx="2332733" cy="932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5011704"/>
            <a:ext cx="1300162" cy="13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Трудности при реализация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229600" cy="4709160"/>
          </a:xfrm>
        </p:spPr>
        <p:txBody>
          <a:bodyPr/>
          <a:lstStyle/>
          <a:p>
            <a:r>
              <a:rPr lang="bg-BG" dirty="0" smtClean="0"/>
              <a:t>Възникване на грешки и бъгове</a:t>
            </a:r>
          </a:p>
          <a:p>
            <a:r>
              <a:rPr lang="bg-BG" dirty="0" smtClean="0"/>
              <a:t>Запознаване с новите технологии и тяхната функционалност</a:t>
            </a:r>
          </a:p>
          <a:p>
            <a:r>
              <a:rPr lang="bg-BG" dirty="0" smtClean="0"/>
              <a:t>Връзката с базата от данни</a:t>
            </a:r>
          </a:p>
          <a:p>
            <a:r>
              <a:rPr lang="bg-BG" dirty="0" smtClean="0"/>
              <a:t>Тестови резултати</a:t>
            </a:r>
          </a:p>
        </p:txBody>
      </p:sp>
    </p:spTree>
    <p:extLst>
      <p:ext uri="{BB962C8B-B14F-4D97-AF65-F5344CB8AC3E}">
        <p14:creationId xmlns:p14="http://schemas.microsoft.com/office/powerpoint/2010/main" val="22034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04667" cy="1981200"/>
          </a:xfrm>
        </p:spPr>
        <p:txBody>
          <a:bodyPr/>
          <a:lstStyle/>
          <a:p>
            <a:r>
              <a:rPr lang="bg-BG" dirty="0">
                <a:effectLst/>
              </a:rPr>
              <a:t>Краен продукт</a:t>
            </a:r>
            <a:endParaRPr lang="bg-BG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05000"/>
            <a:ext cx="6184106" cy="44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effectLst/>
              </a:rPr>
              <a:t>Бъдещи планове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977" y="1981200"/>
            <a:ext cx="8229600" cy="4724400"/>
          </a:xfrm>
        </p:spPr>
        <p:txBody>
          <a:bodyPr/>
          <a:lstStyle/>
          <a:p>
            <a:pPr marL="480060" indent="-342900">
              <a:buFont typeface="Arial" panose="020B0604020202020204" pitchFamily="34" charset="0"/>
              <a:buChar char="•"/>
            </a:pPr>
            <a:r>
              <a:rPr lang="bg-BG" dirty="0" smtClean="0"/>
              <a:t>Завършване </a:t>
            </a:r>
            <a:r>
              <a:rPr lang="bg-BG" dirty="0"/>
              <a:t>на целия проект</a:t>
            </a:r>
            <a:r>
              <a:rPr lang="bg-BG" dirty="0" smtClean="0"/>
              <a:t>.</a:t>
            </a:r>
            <a:endParaRPr lang="bg-BG" dirty="0" smtClean="0"/>
          </a:p>
          <a:p>
            <a:pPr marL="480060" indent="-342900">
              <a:buFont typeface="Arial" panose="020B0604020202020204" pitchFamily="34" charset="0"/>
              <a:buChar char="•"/>
            </a:pPr>
            <a:r>
              <a:rPr lang="bg-BG" dirty="0" smtClean="0"/>
              <a:t>Възможност </a:t>
            </a:r>
            <a:r>
              <a:rPr lang="bg-BG" dirty="0" smtClean="0"/>
              <a:t>за </a:t>
            </a:r>
            <a:r>
              <a:rPr lang="bg-BG" dirty="0"/>
              <a:t>добавяне на нови атрибути и функции за разширяване на системата</a:t>
            </a:r>
            <a:r>
              <a:rPr lang="bg-BG" dirty="0" smtClean="0"/>
              <a:t>.</a:t>
            </a:r>
          </a:p>
          <a:p>
            <a:pPr marL="480060" indent="-342900">
              <a:buFont typeface="Arial" panose="020B0604020202020204" pitchFamily="34" charset="0"/>
              <a:buChar char="•"/>
            </a:pPr>
            <a:r>
              <a:rPr lang="bg-BG" dirty="0" smtClean="0"/>
              <a:t>Възможност </a:t>
            </a:r>
            <a:r>
              <a:rPr lang="bg-BG" dirty="0" smtClean="0"/>
              <a:t>за разработване на различни платформи.</a:t>
            </a:r>
            <a:endParaRPr lang="bg-BG" dirty="0"/>
          </a:p>
          <a:p>
            <a:pPr marL="480060" indent="-342900">
              <a:buFont typeface="Arial" panose="020B0604020202020204" pitchFamily="34" charset="0"/>
              <a:buChar char="•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57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8229600" cy="1143000"/>
          </a:xfrm>
        </p:spPr>
        <p:txBody>
          <a:bodyPr/>
          <a:lstStyle/>
          <a:p>
            <a:r>
              <a:rPr lang="bg-BG" sz="4000" dirty="0" smtClean="0">
                <a:latin typeface="Corbel" panose="020B0503020204020204" pitchFamily="34" charset="0"/>
              </a:rPr>
              <a:t>Благодаря </a:t>
            </a:r>
            <a:r>
              <a:rPr lang="bg-BG" sz="4000" dirty="0">
                <a:latin typeface="Corbel" panose="020B0503020204020204" pitchFamily="34" charset="0"/>
              </a:rPr>
              <a:t>за вниманието!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43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267</TotalTime>
  <Words>203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Пътнически превози  </vt:lpstr>
      <vt:lpstr>Въведение</vt:lpstr>
      <vt:lpstr>Общи изисквания</vt:lpstr>
      <vt:lpstr>Общи изисквания</vt:lpstr>
      <vt:lpstr>Средства за реализация</vt:lpstr>
      <vt:lpstr>Трудности при реализация</vt:lpstr>
      <vt:lpstr>Краен продукт</vt:lpstr>
      <vt:lpstr>Бъдещи планове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Търсене На Автомобил </dc:title>
  <dc:creator>user</dc:creator>
  <cp:lastModifiedBy>Kris</cp:lastModifiedBy>
  <cp:revision>19</cp:revision>
  <dcterms:created xsi:type="dcterms:W3CDTF">2006-08-16T00:00:00Z</dcterms:created>
  <dcterms:modified xsi:type="dcterms:W3CDTF">2021-12-28T16:50:15Z</dcterms:modified>
</cp:coreProperties>
</file>