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9"/>
  </p:notesMasterIdLst>
  <p:handoutMasterIdLst>
    <p:handoutMasterId r:id="rId10"/>
  </p:handoutMasterIdLst>
  <p:sldIdLst>
    <p:sldId id="256" r:id="rId6"/>
    <p:sldId id="271" r:id="rId7"/>
    <p:sldId id="269" r:id="rId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 varScale="1">
        <p:scale>
          <a:sx n="88" d="100"/>
          <a:sy n="88" d="100"/>
        </p:scale>
        <p:origin x="85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23475</TotalTime>
  <Words>1</Words>
  <Application>Microsoft Office PowerPoint</Application>
  <PresentationFormat>On-screen Show (16:9)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STKaiti</vt:lpstr>
      <vt:lpstr>Arial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PowerPoint Presentation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Dinesh Malwade</cp:lastModifiedBy>
  <cp:revision>1873</cp:revision>
  <cp:lastPrinted>2015-11-28T12:28:20Z</cp:lastPrinted>
  <dcterms:created xsi:type="dcterms:W3CDTF">2007-05-25T22:38:05Z</dcterms:created>
  <dcterms:modified xsi:type="dcterms:W3CDTF">2018-03-19T12:17:57Z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