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15" y="20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8/27/2018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8/27/2018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8/27/2018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8/27/2018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8/27/2018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8/27/2018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8/27/2018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8/27/2018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8/27/2018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8/27/2018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8/27/2018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8/27/2018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Programming Class 2018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Lesson 4 – Data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462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Collections Tree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381686" y="2227006"/>
            <a:ext cx="1489587" cy="479323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Collections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821425" y="3138427"/>
            <a:ext cx="766917" cy="479323"/>
          </a:xfrm>
          <a:prstGeom prst="round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743020" y="3138427"/>
            <a:ext cx="766917" cy="479323"/>
          </a:xfrm>
          <a:prstGeom prst="round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422744" y="3138427"/>
            <a:ext cx="766917" cy="479323"/>
          </a:xfrm>
          <a:prstGeom prst="round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097280" y="4264099"/>
            <a:ext cx="938981" cy="479323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HashSet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821425" y="5066595"/>
            <a:ext cx="938981" cy="479323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EnumSet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463965" y="4264098"/>
            <a:ext cx="938981" cy="479323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TreeSet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799123" y="4264097"/>
            <a:ext cx="938981" cy="479323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LinkedList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509937" y="4255310"/>
            <a:ext cx="938981" cy="479323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ArrayList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8483763" y="4265142"/>
            <a:ext cx="938981" cy="479323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TreeMap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9336711" y="5066595"/>
            <a:ext cx="938981" cy="479323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EnumMap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0209325" y="4264097"/>
            <a:ext cx="938981" cy="479323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HashMap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endCxn id="7" idx="0"/>
          </p:cNvCxnSpPr>
          <p:nvPr/>
        </p:nvCxnSpPr>
        <p:spPr>
          <a:xfrm flipH="1">
            <a:off x="2204884" y="2713703"/>
            <a:ext cx="3921594" cy="424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2"/>
            <a:endCxn id="13" idx="0"/>
          </p:cNvCxnSpPr>
          <p:nvPr/>
        </p:nvCxnSpPr>
        <p:spPr>
          <a:xfrm flipH="1">
            <a:off x="6126479" y="2706329"/>
            <a:ext cx="1" cy="432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" idx="2"/>
            <a:endCxn id="14" idx="0"/>
          </p:cNvCxnSpPr>
          <p:nvPr/>
        </p:nvCxnSpPr>
        <p:spPr>
          <a:xfrm>
            <a:off x="6126480" y="2706329"/>
            <a:ext cx="3679723" cy="432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2"/>
            <a:endCxn id="15" idx="0"/>
          </p:cNvCxnSpPr>
          <p:nvPr/>
        </p:nvCxnSpPr>
        <p:spPr>
          <a:xfrm flipH="1">
            <a:off x="1566771" y="3617750"/>
            <a:ext cx="638113" cy="646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7" idx="2"/>
          </p:cNvCxnSpPr>
          <p:nvPr/>
        </p:nvCxnSpPr>
        <p:spPr>
          <a:xfrm>
            <a:off x="2204884" y="3617750"/>
            <a:ext cx="721197" cy="637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3" idx="2"/>
          </p:cNvCxnSpPr>
          <p:nvPr/>
        </p:nvCxnSpPr>
        <p:spPr>
          <a:xfrm flipH="1">
            <a:off x="5303030" y="3617750"/>
            <a:ext cx="823449" cy="637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21" idx="0"/>
          </p:cNvCxnSpPr>
          <p:nvPr/>
        </p:nvCxnSpPr>
        <p:spPr>
          <a:xfrm>
            <a:off x="6126479" y="3617750"/>
            <a:ext cx="852949" cy="637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4" idx="2"/>
            <a:endCxn id="23" idx="0"/>
          </p:cNvCxnSpPr>
          <p:nvPr/>
        </p:nvCxnSpPr>
        <p:spPr>
          <a:xfrm flipH="1">
            <a:off x="8953254" y="3617750"/>
            <a:ext cx="852949" cy="647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4" idx="2"/>
            <a:endCxn id="24" idx="0"/>
          </p:cNvCxnSpPr>
          <p:nvPr/>
        </p:nvCxnSpPr>
        <p:spPr>
          <a:xfrm flipH="1">
            <a:off x="9806202" y="3617750"/>
            <a:ext cx="1" cy="1448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4" idx="2"/>
            <a:endCxn id="25" idx="0"/>
          </p:cNvCxnSpPr>
          <p:nvPr/>
        </p:nvCxnSpPr>
        <p:spPr>
          <a:xfrm>
            <a:off x="9806203" y="3617750"/>
            <a:ext cx="872613" cy="646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34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Collections Tree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381686" y="2227006"/>
            <a:ext cx="1489587" cy="479323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Collections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821425" y="3138427"/>
            <a:ext cx="766917" cy="479323"/>
          </a:xfrm>
          <a:prstGeom prst="round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743020" y="3138427"/>
            <a:ext cx="766917" cy="47932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422744" y="3138427"/>
            <a:ext cx="766917" cy="47932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097280" y="4264099"/>
            <a:ext cx="938981" cy="479323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HashSet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821425" y="5066595"/>
            <a:ext cx="938981" cy="479323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EnumSet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463965" y="4264098"/>
            <a:ext cx="938981" cy="479323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TreeSet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799123" y="4264097"/>
            <a:ext cx="938981" cy="479323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LinkedList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509937" y="4255310"/>
            <a:ext cx="938981" cy="479323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ArrayList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8483763" y="4265142"/>
            <a:ext cx="938981" cy="479323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TreeMap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9336711" y="5066595"/>
            <a:ext cx="938981" cy="479323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EnumMap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0209325" y="4264097"/>
            <a:ext cx="938981" cy="479323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HashMap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endCxn id="7" idx="0"/>
          </p:cNvCxnSpPr>
          <p:nvPr/>
        </p:nvCxnSpPr>
        <p:spPr>
          <a:xfrm flipH="1">
            <a:off x="2204884" y="2713703"/>
            <a:ext cx="3921594" cy="424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2"/>
            <a:endCxn id="13" idx="0"/>
          </p:cNvCxnSpPr>
          <p:nvPr/>
        </p:nvCxnSpPr>
        <p:spPr>
          <a:xfrm flipH="1">
            <a:off x="6126479" y="2706329"/>
            <a:ext cx="1" cy="432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" idx="2"/>
            <a:endCxn id="14" idx="0"/>
          </p:cNvCxnSpPr>
          <p:nvPr/>
        </p:nvCxnSpPr>
        <p:spPr>
          <a:xfrm>
            <a:off x="6126480" y="2706329"/>
            <a:ext cx="3679723" cy="432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2"/>
            <a:endCxn id="15" idx="0"/>
          </p:cNvCxnSpPr>
          <p:nvPr/>
        </p:nvCxnSpPr>
        <p:spPr>
          <a:xfrm flipH="1">
            <a:off x="1566771" y="3617750"/>
            <a:ext cx="638113" cy="646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7" idx="2"/>
          </p:cNvCxnSpPr>
          <p:nvPr/>
        </p:nvCxnSpPr>
        <p:spPr>
          <a:xfrm>
            <a:off x="2204884" y="3617750"/>
            <a:ext cx="721197" cy="637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3" idx="2"/>
          </p:cNvCxnSpPr>
          <p:nvPr/>
        </p:nvCxnSpPr>
        <p:spPr>
          <a:xfrm flipH="1">
            <a:off x="5303030" y="3617750"/>
            <a:ext cx="823449" cy="637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21" idx="0"/>
          </p:cNvCxnSpPr>
          <p:nvPr/>
        </p:nvCxnSpPr>
        <p:spPr>
          <a:xfrm>
            <a:off x="6126479" y="3617750"/>
            <a:ext cx="852949" cy="637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4" idx="2"/>
            <a:endCxn id="23" idx="0"/>
          </p:cNvCxnSpPr>
          <p:nvPr/>
        </p:nvCxnSpPr>
        <p:spPr>
          <a:xfrm flipH="1">
            <a:off x="8953254" y="3617750"/>
            <a:ext cx="852949" cy="647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4" idx="2"/>
            <a:endCxn id="24" idx="0"/>
          </p:cNvCxnSpPr>
          <p:nvPr/>
        </p:nvCxnSpPr>
        <p:spPr>
          <a:xfrm flipH="1">
            <a:off x="9806202" y="3617750"/>
            <a:ext cx="1" cy="1448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4" idx="2"/>
            <a:endCxn id="25" idx="0"/>
          </p:cNvCxnSpPr>
          <p:nvPr/>
        </p:nvCxnSpPr>
        <p:spPr>
          <a:xfrm>
            <a:off x="9806203" y="3617750"/>
            <a:ext cx="872613" cy="646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85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</TotalTime>
  <Words>40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Retrospect</vt:lpstr>
      <vt:lpstr>Programming Class 2018</vt:lpstr>
      <vt:lpstr>Java Collections Tree Diagram</vt:lpstr>
      <vt:lpstr>Java Collections Tree Diagram</vt:lpstr>
    </vt:vector>
  </TitlesOfParts>
  <Company>Ford Motor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Class 2018</dc:title>
  <dc:creator>Cobb, Andrew (A.T.)</dc:creator>
  <cp:lastModifiedBy>Cobb, Andrew (A.T.)</cp:lastModifiedBy>
  <cp:revision>3</cp:revision>
  <dcterms:created xsi:type="dcterms:W3CDTF">2018-08-27T17:34:18Z</dcterms:created>
  <dcterms:modified xsi:type="dcterms:W3CDTF">2018-08-27T17:53:56Z</dcterms:modified>
</cp:coreProperties>
</file>