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-AJ_v3HBDPY" TargetMode="External"/><Relationship Id="rId4" Type="http://schemas.openxmlformats.org/officeDocument/2006/relationships/hyperlink" Target="https://www.youtube.com/watch?v=prCZfl4fnM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Animation Workshop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Week 1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36975" y="445025"/>
            <a:ext cx="7695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Maya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37000" y="1152475"/>
            <a:ext cx="7695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arenR"/>
            </a:pPr>
            <a:r>
              <a:rPr lang="en"/>
              <a:t>plug USB in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arenR"/>
            </a:pPr>
            <a:r>
              <a:rPr lang="en"/>
              <a:t>open the “Animation” folder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"/>
              <a:t>click </a:t>
            </a:r>
            <a:r>
              <a:rPr lang="en" u="sng"/>
              <a:t>into</a:t>
            </a:r>
            <a:r>
              <a:rPr lang="en"/>
              <a:t>: 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“Windows Maya” folder</a:t>
            </a:r>
          </a:p>
          <a:p>
            <a:pPr indent="45720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“Mac Maya” folder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26150" y="445025"/>
            <a:ext cx="7706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Windows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26200" y="1152475"/>
            <a:ext cx="770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4) 	drag or copy </a:t>
            </a:r>
            <a:r>
              <a:rPr lang="en" u="sng"/>
              <a:t>both</a:t>
            </a:r>
            <a:r>
              <a:rPr lang="en"/>
              <a:t> files to Desktop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5)	you can eject USB now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6) 	click on either file in the Desktop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7)	wait for files to extract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36975" y="445025"/>
            <a:ext cx="7695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Macs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137000" y="1152475"/>
            <a:ext cx="7695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4)	drag the 1 file to Desktop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5) 	you can eject USB now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6) 	click on file in Desktop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7) 	wait for file to open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36975" y="445025"/>
            <a:ext cx="7695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the installer opens . . 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36975" y="1152475"/>
            <a:ext cx="7695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8)	do what the installer wants you to do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9)	eventually the installer will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ask for the following info: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Serial #: 			900 - 42528476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Product Key:		657G1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10) 	let Maya install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126150" y="445025"/>
            <a:ext cx="7706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Do in the Animation Workshop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26150" y="1152475"/>
            <a:ext cx="770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learn to use Maya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3D computer graphics software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create a short animation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for FIRST Safety Animation Competition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due on December 10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examples of our past entries: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https://www.youtube.com/watch?v=-AJ_v3HBDPY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https://www.youtube.com/watch?v=prCZfl4fnMY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36975" y="445025"/>
            <a:ext cx="7695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Workflow of Animation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37000" y="1152475"/>
            <a:ext cx="7695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Modeling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create 3D computer models of objects in scene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Coloring/Texturing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color models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Lighting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add virtual lights to the scene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Rendering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export animation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computer calculates/converts data to 2D images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Editing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combine many animations into 1 video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add sound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