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5116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Animation Workshop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Week 2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14982" l="14604" r="9447" t="27526"/>
          <a:stretch/>
        </p:blipFill>
        <p:spPr>
          <a:xfrm>
            <a:off x="2851300" y="3088205"/>
            <a:ext cx="3460696" cy="140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0" l="24497" r="25231" t="0"/>
          <a:stretch/>
        </p:blipFill>
        <p:spPr>
          <a:xfrm>
            <a:off x="5898829" y="2564225"/>
            <a:ext cx="2105270" cy="2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528900"/>
            <a:ext cx="4300799" cy="429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To duplicate an object: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select the object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Windows:	Ctrl + 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Mac:		Command + 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To select multiple objects at a time: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Shift-click them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(you can now manipulate/duplicate them at the same time)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00" y="817373"/>
            <a:ext cx="4300800" cy="329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a simple model!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now, try using primitive objects like building blocks.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14982" l="14604" r="9447" t="27526"/>
          <a:stretch/>
        </p:blipFill>
        <p:spPr>
          <a:xfrm>
            <a:off x="-145300" y="1980000"/>
            <a:ext cx="5217124" cy="22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24497" r="25231" t="0"/>
          <a:stretch/>
        </p:blipFill>
        <p:spPr>
          <a:xfrm>
            <a:off x="4448958" y="1152475"/>
            <a:ext cx="317376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66375" y="4230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Coloring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66375" y="1124525"/>
            <a:ext cx="430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create a color: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open the Hypershade window: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Window - Rendering Editors - Hypershade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175" y="2084525"/>
            <a:ext cx="4878975" cy="2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550" y="751800"/>
            <a:ext cx="3602399" cy="30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 the Hypershade Window . . 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click on a color type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(your created color will appear on the right)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7777"/>
              <a:buFont typeface="Arial"/>
              <a:buChar char="○"/>
            </a:pPr>
            <a:r>
              <a:rPr lang="en"/>
              <a:t>popular types: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Blinn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for shiny objects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ex: metal, glass . . 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Lambert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for nonreflective objects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ex: paper, wood . . 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950" y="1087775"/>
            <a:ext cx="5107750" cy="3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361150"/>
            <a:ext cx="4300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edit your created color: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double click on it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its attributes will appear on the side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025" y="1395800"/>
            <a:ext cx="5580399" cy="3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4028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change the Color attribute of the color: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 on the gray box next to “Color”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create a desired color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62" y="1789775"/>
            <a:ext cx="42195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775" y="1780250"/>
            <a:ext cx="41910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3924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apply the color to an object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middle mouse button drag the color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from Hypershade to the object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7228" l="0" r="0" t="16766"/>
          <a:stretch/>
        </p:blipFill>
        <p:spPr>
          <a:xfrm>
            <a:off x="587025" y="1407000"/>
            <a:ext cx="7630275" cy="3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Manipulating Components of Objects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4244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manipulatable object components: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faces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edges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vertices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select and manipulate object parts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hold down the right mouse button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choose the desired selection mode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 can now select/manipulate the desired component types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34238" l="25581" r="37279" t="32065"/>
          <a:stretch/>
        </p:blipFill>
        <p:spPr>
          <a:xfrm>
            <a:off x="4649625" y="3289225"/>
            <a:ext cx="3056300" cy="17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798" y="1017724"/>
            <a:ext cx="2870674" cy="21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Saving Scenes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 - Save Scene - (Select Destination)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e-mail your scenes to brianlo1202@gmail.com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4450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Richard’s macaroni truck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72712"/>
            <a:ext cx="7818900" cy="43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Pranav’s race car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16097" r="9718" t="0"/>
          <a:stretch/>
        </p:blipFill>
        <p:spPr>
          <a:xfrm>
            <a:off x="2553550" y="365475"/>
            <a:ext cx="5736175" cy="43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41825"/>
            <a:ext cx="4244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Ye Sol’s steam roller crashing through construction equipment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5" y="1116400"/>
            <a:ext cx="6712024" cy="37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136975" y="445025"/>
            <a:ext cx="76952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Basic Workflow of Animation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37000" y="1152475"/>
            <a:ext cx="76952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Modeling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create 3D models of objects to animate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Coloring/Texturing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color the models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Lighting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add virtual lights to the scene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Rendering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exporting the animation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Editing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combine many animations into 1 video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Char char="○"/>
            </a:pPr>
            <a:r>
              <a:rPr lang="en">
                <a:solidFill>
                  <a:srgbClr val="595959"/>
                </a:solidFill>
              </a:rPr>
              <a:t>add sound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13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Turn off Interactive Creations mode: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Create - Polygon Primitives - Interactive Creations</a:t>
            </a:r>
          </a:p>
          <a:p>
            <a:pPr indent="-228600" lvl="1" marL="1371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(uncheck Interactive Creations)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400"/>
              <a:t>Always turn off Interactive Creation mode when modeling. This creation mode allows you to create objects by clicking and dragging on the screen. Nobody uses this, because it’s a very inaccurate way of modeling.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	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950" y="924025"/>
            <a:ext cx="4480000" cy="30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21000" y="546762"/>
            <a:ext cx="42800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 create a primitive object: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Create - Polygon Primitives - 	Sphere, Cube, Cylinder . . 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(the selected primitive object will appear at the center of the virtual world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025" y="734300"/>
            <a:ext cx="4463850" cy="304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14722" l="14673" r="12397" t="11996"/>
          <a:stretch/>
        </p:blipFill>
        <p:spPr>
          <a:xfrm>
            <a:off x="1015675" y="2301525"/>
            <a:ext cx="3056274" cy="2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Navigating the Virtual World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rotate around your current view: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Alt + Left mouse button drag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move sideways: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Alt + Middle mouse button drag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zoom in: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Scroll (with the middle mouse button)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focus on the selected object: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press “F”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75" y="1407400"/>
            <a:ext cx="4266524" cy="266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584075"/>
            <a:ext cx="52169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3 Basic Manipulator Tools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Translate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Rotate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 use: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select object to manipulate (click on it)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click on a manip tool (in the sidebar)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drag manip handles that appear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51568" l="0" r="96409" t="33577"/>
          <a:stretch/>
        </p:blipFill>
        <p:spPr>
          <a:xfrm>
            <a:off x="2324650" y="1033625"/>
            <a:ext cx="507148" cy="13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31921"/>
          <a:stretch/>
        </p:blipFill>
        <p:spPr>
          <a:xfrm>
            <a:off x="311700" y="3195650"/>
            <a:ext cx="2012950" cy="17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575" y="3195650"/>
            <a:ext cx="1907869" cy="17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8600" y="3195649"/>
            <a:ext cx="2012950" cy="174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