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9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mailto:brianlo1202@gmail.com" TargetMode="External"/><Relationship Id="rId4" Type="http://schemas.openxmlformats.org/officeDocument/2006/relationships/image" Target="../media/image16.png"/><Relationship Id="rId5" Type="http://schemas.openxmlformats.org/officeDocument/2006/relationships/image" Target="../media/image18.png"/><Relationship Id="rId6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Animation Workshop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Week 3</a:t>
            </a:r>
          </a:p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725" y="350659"/>
            <a:ext cx="8520599" cy="4792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391350"/>
            <a:ext cx="8520599" cy="417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go to the desired last frame of the animation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(make it at least 100)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move the vehicle forward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Shift W,E,R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412" y="1700100"/>
            <a:ext cx="6013174" cy="332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 playback your current animation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3657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 the pause/play controls next to the ticked black box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 b="0" l="33984" r="0" t="0"/>
          <a:stretch/>
        </p:blipFill>
        <p:spPr>
          <a:xfrm>
            <a:off x="503174" y="1346650"/>
            <a:ext cx="7773550" cy="43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Let’s make the vehicle jump the ramp!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go to the frame where the vehicle is about to drive up the ramp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Shift WER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924" y="1863275"/>
            <a:ext cx="5677725" cy="311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344775"/>
            <a:ext cx="5772899" cy="4223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now go to the frame where the back wheel should be about to drive up the ramp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rotate the car so that it is parallel to the ramp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Shift WER</a:t>
            </a:r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3">
            <a:alphaModFix/>
          </a:blip>
          <a:srcRect b="0" l="33204" r="0" t="0"/>
          <a:stretch/>
        </p:blipFill>
        <p:spPr>
          <a:xfrm>
            <a:off x="754749" y="1686550"/>
            <a:ext cx="2913600" cy="328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 rotWithShape="1">
          <a:blip r:embed="rId4">
            <a:alphaModFix/>
          </a:blip>
          <a:srcRect b="0" l="34400" r="0" t="0"/>
          <a:stretch/>
        </p:blipFill>
        <p:spPr>
          <a:xfrm>
            <a:off x="4602900" y="1651887"/>
            <a:ext cx="2913599" cy="335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307500"/>
            <a:ext cx="8520599" cy="426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go to the frame where the front tire should be at the tip of the ramp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move the car on top of the ramp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Shift WER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78" y="1323150"/>
            <a:ext cx="4272824" cy="348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2423" y="1337191"/>
            <a:ext cx="4272824" cy="3458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326125"/>
            <a:ext cx="8520599" cy="424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go to the frame where the car should be at the peak of its jump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move the car to the proper height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Shift WER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475" y="2045525"/>
            <a:ext cx="4102499" cy="218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1725" y="2040412"/>
            <a:ext cx="4102499" cy="2197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354075"/>
            <a:ext cx="8520599" cy="4214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go to the frame where the vehicle should land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move the back wheel of the car to the ground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Shift WER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2059250"/>
            <a:ext cx="4198175" cy="2221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9650" y="2059250"/>
            <a:ext cx="4198175" cy="2242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372725"/>
            <a:ext cx="8520599" cy="419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go several frames forward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rotate the vehicle back to the ground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Shift WER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595" y="1635020"/>
            <a:ext cx="4019350" cy="297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9300" y="1635025"/>
            <a:ext cx="3650433" cy="297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Try this: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make the vehicle bounce 1 or 2 times before coming to a complete stop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We have created only the </a:t>
            </a:r>
            <a:r>
              <a:rPr b="1" lang="en"/>
              <a:t>general motion</a:t>
            </a:r>
            <a:r>
              <a:rPr lang="en"/>
              <a:t> of the animation, so some movements will look awkward. We will work on </a:t>
            </a:r>
            <a:r>
              <a:rPr b="1" lang="en"/>
              <a:t>timing</a:t>
            </a:r>
            <a:r>
              <a:rPr lang="en"/>
              <a:t> soon.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Adjusting Timing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Open the Graph Editor window: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Window - Animation Editors - Graph Editor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450" y="1828275"/>
            <a:ext cx="5248476" cy="318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Setting up the animation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Place the back wheels of the car at the origin of the virtual world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make a ramp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make a ground from a plane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900" y="2181400"/>
            <a:ext cx="5441701" cy="290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400675"/>
            <a:ext cx="6043200" cy="416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 Graph Editor should open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shows all changes to the vehicle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press F to view all graphs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you can click on a single attribute and press “F” to view only its graph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650" y="2014775"/>
            <a:ext cx="6428799" cy="280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372725"/>
            <a:ext cx="8520599" cy="419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 car’s jump isn’t obeying the laws of gravity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it should be decelerating as it goes up, and accelerating as it goes down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add more recording points on the y graph and drag the points around to make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300" y="1404999"/>
            <a:ext cx="4920525" cy="350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381400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to add another recording point: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select the graph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press			(Insert Keys Tool)</a:t>
            </a:r>
          </a:p>
          <a:p>
            <a:pPr indent="0" lvl="0" marL="4572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middle mouse button drag on the graph where you want the new point to be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to move a point: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select the translate tool in the side bar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middle mouse button drag it the point</a:t>
            </a:r>
          </a:p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brianlo1202@gmail.com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1" name="Shape 1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8250" y="1045521"/>
            <a:ext cx="722799" cy="69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5650" y="2371725"/>
            <a:ext cx="722799" cy="689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31475" y="2273575"/>
            <a:ext cx="3561325" cy="253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Setting the frames per second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Window - Settings/Preferences - Preferences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886" y="1576775"/>
            <a:ext cx="572636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335450"/>
            <a:ext cx="8520599" cy="423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 Preferences Window should open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Settings - Time - (choose desired fps)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700" y="1039699"/>
            <a:ext cx="5180349" cy="402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Making your vehicle one object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open the outliner window: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Window - Outliner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325" y="1844925"/>
            <a:ext cx="3993900" cy="312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335450"/>
            <a:ext cx="8520599" cy="423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 Outliner window should open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click on objects to select them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shift - click all objects that make up the vehicle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1600" y="1351100"/>
            <a:ext cx="2358500" cy="36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372725"/>
            <a:ext cx="8520599" cy="419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To group the selected objects into 1 object: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press Ctrl-G (or Command-G for macs)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474" y="1052900"/>
            <a:ext cx="2567124" cy="398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Accessing specific frames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5903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drag in ticked, black box to control which frame you are currently looking at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drag on the end squares of the gray rectangle to adjust the range of frames displayed by the ticked, black box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go to frame 1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8" cy="559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Select the car as 1 object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press:	Shift W, Shift E, Shift R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Shift W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record object’s current </a:t>
            </a:r>
            <a:r>
              <a:rPr b="1" lang="en"/>
              <a:t>position</a:t>
            </a:r>
            <a:r>
              <a:rPr lang="en"/>
              <a:t> at current frame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Shift E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record object’s current </a:t>
            </a:r>
            <a:r>
              <a:rPr b="1" lang="en"/>
              <a:t>rotation</a:t>
            </a:r>
            <a:r>
              <a:rPr lang="en"/>
              <a:t> at current frame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Shift R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record object’s current </a:t>
            </a:r>
            <a:r>
              <a:rPr b="1" lang="en"/>
              <a:t>scale</a:t>
            </a:r>
            <a:r>
              <a:rPr lang="en"/>
              <a:t> at current frame</a:t>
            </a:r>
          </a:p>
        </p:txBody>
      </p:sp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Creating Animation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671" y="3602824"/>
            <a:ext cx="823650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