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Relationship Id="rId4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Animation Workshop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Week 4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00" y="2020475"/>
            <a:ext cx="3227650" cy="250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Let’s animate a human operating a bandsaw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43007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Record the changes of the handles on his arms to animate him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75" y="1886187"/>
            <a:ext cx="3804200" cy="30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2575" y="1886200"/>
            <a:ext cx="3931431" cy="30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391350"/>
            <a:ext cx="8520599" cy="417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make a cylinder.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scale it so that it’s very long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470" y="1625450"/>
            <a:ext cx="4776375" cy="28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410000"/>
            <a:ext cx="4226099" cy="415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you are currently in the Polygons (modeling) menu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go to the Animation menu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change the menu set with the drop-down menu on the top left corner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225" y="1570100"/>
            <a:ext cx="4390324" cy="307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363400"/>
            <a:ext cx="4244699" cy="420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press “4” to make objects in the scene transparent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it’s sometimes easier to see what you’re doing this way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press “5” to make objects solid again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775" y="1894225"/>
            <a:ext cx="4656075" cy="314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400675"/>
            <a:ext cx="8520599" cy="416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make “joints” for the cylinder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go to the Joints Tool: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Skeleton - Joints Tool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click in the desired locations to create a joints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create joints at the top, middle, and bottom of the cylinder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295" y="1956770"/>
            <a:ext cx="2261125" cy="304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316800"/>
            <a:ext cx="8520599" cy="425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 adjust the positions of the joints: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click on the joint(s) to move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select the move tool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hold down “d” and drag the joint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475" y="1525875"/>
            <a:ext cx="3005024" cy="329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382025"/>
            <a:ext cx="8520599" cy="4186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 attach the joints to the cylinder: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select the cylinder and the joints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Skin - Smooth Bind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650" y="1357400"/>
            <a:ext cx="5428825" cy="32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410000"/>
            <a:ext cx="4300799" cy="415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you can now rotate the joints to deform the cylinder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675" y="1225775"/>
            <a:ext cx="3857625" cy="36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382025"/>
            <a:ext cx="4253999" cy="4186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you can add “handles” to make bending the cylinder easier: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Skeleton - IK Handle Tool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click on 2 joints to make a handle between them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you can drag the handle to manipulate the cylinder now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