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  <a:srgbClr val="0000FF"/>
    <a:srgbClr val="0000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9580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000066"/>
              </a:gs>
              <a:gs pos="5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7239000" y="2438400"/>
            <a:ext cx="1905000" cy="182880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 userDrawn="1"/>
        </p:nvSpPr>
        <p:spPr>
          <a:xfrm>
            <a:off x="2971800" y="609600"/>
            <a:ext cx="59991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latin typeface="+mn-lt"/>
              </a:rPr>
              <a:t>Lynbrook Robotics Team, FIRST 846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7239000" cy="18288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6400800" cy="609600"/>
          </a:xfrm>
          <a:noFill/>
        </p:spPr>
        <p:txBody>
          <a:bodyPr/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7010400" cy="1447799"/>
          </a:xfrm>
          <a:noFill/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E7369-876F-44F7-B891-B5C17830D096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D8B8-761F-49A8-9D33-245F9C6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F207-67EA-4EF4-B13D-78B2BD91E8E1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1A31-AA2F-416E-AFD1-9DE4B6467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848600" cy="1295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788275" y="0"/>
            <a:ext cx="1355725" cy="130175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traight Connector 7"/>
          <p:cNvCxnSpPr/>
          <p:nvPr userDrawn="1"/>
        </p:nvCxnSpPr>
        <p:spPr>
          <a:xfrm>
            <a:off x="228600" y="6477000"/>
            <a:ext cx="8686800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04800" y="6502400"/>
            <a:ext cx="350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0066"/>
                </a:solidFill>
              </a:rPr>
              <a:t>Lynbrook Robotics Team, FIRST 846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15200" cy="990600"/>
          </a:xfrm>
          <a:noFill/>
        </p:spPr>
        <p:txBody>
          <a:bodyPr>
            <a:normAutofit/>
          </a:bodyPr>
          <a:lstStyle>
            <a:lvl1pPr>
              <a:buFont typeface="Arial" pitchFamily="34" charset="0"/>
              <a:buChar char="‏"/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i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26C4EFEC-8B15-4215-A030-E143AB471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0A75E-956D-4963-BEE9-54C1246A093D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EE0E-2D9B-42B7-A1CC-9E3FBCCC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185B-8FD1-44AF-9FC5-6933615658E2}" type="datetimeFigureOut">
              <a:rPr lang="en-US"/>
              <a:pPr>
                <a:defRPr/>
              </a:pPr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Lynbrook Robotics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1A56-043C-4E80-85E2-A3AB4062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B2F7-C5E8-4C64-A577-3AEA6A038905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10F39-20EC-4594-B5CE-BF0B8D1EF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05B7-C872-4BDC-9071-110D219281FF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C728-D5D2-49D8-827C-4AD5B007E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E5DC-902A-438D-992E-DA719E953A74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BBC5D-0DA6-4334-95A3-44EF604FC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BCE43-A6CC-4051-A6EF-97DC6DCE8433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E6F1-CD74-4F69-8180-567796EDF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4610-8F19-47EE-AD94-50FB1E5B1663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D628-CBA3-4CD9-AD18-3C05724B3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4478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A6506A-B0B9-4D6B-9FEE-915E820909F5}" type="datetimeFigureOut">
              <a:rPr lang="en-US"/>
              <a:pPr>
                <a:defRPr/>
              </a:pPr>
              <a:t>5/18/12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EE70A8-CEEB-4486-8F28-3620C2F9D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3" r:id="rId3"/>
    <p:sldLayoutId id="214748374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4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7010400" cy="1371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RC Circuit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  </a:t>
            </a:r>
            <a:r>
              <a:rPr lang="en-US" dirty="0" smtClean="0">
                <a:latin typeface="Arial" charset="0"/>
                <a:cs typeface="Arial" charset="0"/>
              </a:rPr>
              <a:t>5/</a:t>
            </a:r>
            <a:r>
              <a:rPr lang="en-US" dirty="0" smtClean="0">
                <a:latin typeface="Arial" charset="0"/>
                <a:cs typeface="Arial" charset="0"/>
              </a:rPr>
              <a:t>2012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Current; calculate voltage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84382"/>
              </p:ext>
            </p:extLst>
          </p:nvPr>
        </p:nvGraphicFramePr>
        <p:xfrm>
          <a:off x="8458200" y="3581400"/>
          <a:ext cx="2212041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800100" imgH="431800" progId="Equation.3">
                  <p:embed/>
                </p:oleObj>
              </mc:Choice>
              <mc:Fallback>
                <p:oleObj name="Equation" r:id="rId3" imgW="800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8200" y="3581400"/>
                        <a:ext cx="2212041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05635"/>
              </p:ext>
            </p:extLst>
          </p:nvPr>
        </p:nvGraphicFramePr>
        <p:xfrm>
          <a:off x="5791200" y="2514600"/>
          <a:ext cx="1368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495300" imgH="203200" progId="Equation.3">
                  <p:embed/>
                </p:oleObj>
              </mc:Choice>
              <mc:Fallback>
                <p:oleObj name="Equation" r:id="rId5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2514600"/>
                        <a:ext cx="13684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70917"/>
              </p:ext>
            </p:extLst>
          </p:nvPr>
        </p:nvGraphicFramePr>
        <p:xfrm>
          <a:off x="2878138" y="2327275"/>
          <a:ext cx="18605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8138" y="2327275"/>
                        <a:ext cx="18605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242708"/>
              </p:ext>
            </p:extLst>
          </p:nvPr>
        </p:nvGraphicFramePr>
        <p:xfrm>
          <a:off x="3200400" y="4191000"/>
          <a:ext cx="287813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1041400" imgH="444500" progId="Equation.3">
                  <p:embed/>
                </p:oleObj>
              </mc:Choice>
              <mc:Fallback>
                <p:oleObj name="Equation" r:id="rId9" imgW="1041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4191000"/>
                        <a:ext cx="2878138" cy="123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4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Capacitor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94668"/>
              </p:ext>
            </p:extLst>
          </p:nvPr>
        </p:nvGraphicFramePr>
        <p:xfrm>
          <a:off x="2878138" y="2327275"/>
          <a:ext cx="18605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673100" imgH="393700" progId="Equation.3">
                  <p:embed/>
                </p:oleObj>
              </mc:Choice>
              <mc:Fallback>
                <p:oleObj name="Equation" r:id="rId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8138" y="2327275"/>
                        <a:ext cx="18605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86592"/>
              </p:ext>
            </p:extLst>
          </p:nvPr>
        </p:nvGraphicFramePr>
        <p:xfrm>
          <a:off x="2209800" y="3581400"/>
          <a:ext cx="4668838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689100" imgH="901700" progId="Equation.3">
                  <p:embed/>
                </p:oleObj>
              </mc:Choice>
              <mc:Fallback>
                <p:oleObj name="Equation" r:id="rId5" imgW="1689100" imgH="901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581400"/>
                        <a:ext cx="4668838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0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ynbrook846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Lynbrook846 Template.potx</Template>
  <TotalTime>6811</TotalTime>
  <Words>14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Lynbrook846 Template</vt:lpstr>
      <vt:lpstr>Microsoft Equation</vt:lpstr>
      <vt:lpstr>RC Circuit</vt:lpstr>
      <vt:lpstr>Frequency Domain</vt:lpstr>
      <vt:lpstr>The Capacitor</vt:lpstr>
    </vt:vector>
  </TitlesOfParts>
  <Company>KLA-Tencor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Conceptual Design - 2012 Rebound Rumble</dc:title>
  <dc:creator>KLA-Tencor User</dc:creator>
  <cp:lastModifiedBy>David Giandomenico</cp:lastModifiedBy>
  <cp:revision>23</cp:revision>
  <dcterms:created xsi:type="dcterms:W3CDTF">2012-01-08T08:47:47Z</dcterms:created>
  <dcterms:modified xsi:type="dcterms:W3CDTF">2012-05-18T22:20:51Z</dcterms:modified>
</cp:coreProperties>
</file>