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7" r:id="rId2"/>
    <p:sldId id="256" r:id="rId3"/>
    <p:sldId id="258" r:id="rId4"/>
    <p:sldId id="264" r:id="rId5"/>
    <p:sldId id="278" r:id="rId6"/>
    <p:sldId id="279" r:id="rId7"/>
    <p:sldId id="268" r:id="rId8"/>
    <p:sldId id="280" r:id="rId9"/>
    <p:sldId id="271" r:id="rId10"/>
    <p:sldId id="266" r:id="rId11"/>
    <p:sldId id="267" r:id="rId12"/>
    <p:sldId id="281" r:id="rId13"/>
    <p:sldId id="261" r:id="rId14"/>
    <p:sldId id="263" r:id="rId15"/>
    <p:sldId id="277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11" Type="http://schemas.openxmlformats.org/officeDocument/2006/relationships/slide" Target="slide12.xml"/><Relationship Id="rId5" Type="http://schemas.openxmlformats.org/officeDocument/2006/relationships/slide" Target="slide13.xml"/><Relationship Id="rId10" Type="http://schemas.openxmlformats.org/officeDocument/2006/relationships/image" Target="../media/image4.svg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4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svg"/><Relationship Id="rId5" Type="http://schemas.openxmlformats.org/officeDocument/2006/relationships/slide" Target="slide10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hlinkClick r:id="rId2" action="ppaction://hlinksldjump"/>
            <a:extLst>
              <a:ext uri="{FF2B5EF4-FFF2-40B4-BE49-F238E27FC236}">
                <a16:creationId xmlns:a16="http://schemas.microsoft.com/office/drawing/2014/main" id="{8B14BAE3-A39F-467E-B28E-518295B1416E}"/>
              </a:ext>
            </a:extLst>
          </p:cNvPr>
          <p:cNvSpPr/>
          <p:nvPr/>
        </p:nvSpPr>
        <p:spPr>
          <a:xfrm>
            <a:off x="5802467" y="488946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sp>
        <p:nvSpPr>
          <p:cNvPr id="14" name="מלבן: פינות מעוגלות 13">
            <a:hlinkClick r:id="rId3" action="ppaction://hlinksldjump"/>
            <a:extLst>
              <a:ext uri="{FF2B5EF4-FFF2-40B4-BE49-F238E27FC236}">
                <a16:creationId xmlns:a16="http://schemas.microsoft.com/office/drawing/2014/main" id="{1D330454-47E8-4FB1-B625-3F351CD07B0A}"/>
              </a:ext>
            </a:extLst>
          </p:cNvPr>
          <p:cNvSpPr/>
          <p:nvPr/>
        </p:nvSpPr>
        <p:spPr>
          <a:xfrm>
            <a:off x="6716866" y="1407266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30" name="מלבן: פינות מעוגלות 29">
            <a:hlinkClick r:id="rId4" action="ppaction://hlinksldjump"/>
            <a:extLst>
              <a:ext uri="{FF2B5EF4-FFF2-40B4-BE49-F238E27FC236}">
                <a16:creationId xmlns:a16="http://schemas.microsoft.com/office/drawing/2014/main" id="{AD8D32EA-4A07-49AA-8D3E-8323568DF2F0}"/>
              </a:ext>
            </a:extLst>
          </p:cNvPr>
          <p:cNvSpPr/>
          <p:nvPr/>
        </p:nvSpPr>
        <p:spPr>
          <a:xfrm>
            <a:off x="6317773" y="2337424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BBC4F64B-35E8-414B-A0A7-F93FA57197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4083" y="1506131"/>
            <a:ext cx="1254939" cy="403654"/>
          </a:xfrm>
          <a:prstGeom prst="bentConnector3">
            <a:avLst>
              <a:gd name="adj1" fmla="val 50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52B1B66C-9854-4E3C-98CD-264A5EFBF0EC}"/>
              </a:ext>
            </a:extLst>
          </p:cNvPr>
          <p:cNvCxnSpPr>
            <a:cxnSpLocks/>
          </p:cNvCxnSpPr>
          <p:nvPr/>
        </p:nvCxnSpPr>
        <p:spPr>
          <a:xfrm rot="5400000">
            <a:off x="4940225" y="1221290"/>
            <a:ext cx="1238435" cy="9898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hlinkClick r:id="rId5" action="ppaction://hlinksldjump"/>
            <a:extLst>
              <a:ext uri="{FF2B5EF4-FFF2-40B4-BE49-F238E27FC236}">
                <a16:creationId xmlns:a16="http://schemas.microsoft.com/office/drawing/2014/main" id="{9F665CF4-DD86-4F3C-9E4D-8F48D5C92238}"/>
              </a:ext>
            </a:extLst>
          </p:cNvPr>
          <p:cNvSpPr/>
          <p:nvPr/>
        </p:nvSpPr>
        <p:spPr>
          <a:xfrm>
            <a:off x="3347313" y="3374659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OF PROPERTIES</a:t>
            </a:r>
            <a:endParaRPr lang="he-IL" dirty="0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EE90E11D-547A-44E0-9615-02231A1E67B4}"/>
              </a:ext>
            </a:extLst>
          </p:cNvPr>
          <p:cNvSpPr/>
          <p:nvPr/>
        </p:nvSpPr>
        <p:spPr>
          <a:xfrm>
            <a:off x="2412024" y="439738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EDIT/DELETE</a:t>
            </a:r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9A76A682-91B7-4450-A424-815BB0621D2B}"/>
              </a:ext>
            </a:extLst>
          </p:cNvPr>
          <p:cNvSpPr/>
          <p:nvPr/>
        </p:nvSpPr>
        <p:spPr>
          <a:xfrm>
            <a:off x="4237461" y="439738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NEW AD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79D6EBFA-95A7-4335-A6CF-BD4FBE4DBAC1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>
            <a:off x="5791769" y="2620277"/>
            <a:ext cx="526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0AAD9FFC-8B01-45C1-A4F6-39BA9C696BB8}"/>
              </a:ext>
            </a:extLst>
          </p:cNvPr>
          <p:cNvCxnSpPr/>
          <p:nvPr/>
        </p:nvCxnSpPr>
        <p:spPr>
          <a:xfrm>
            <a:off x="7127478" y="1054652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: פינות מעוגלות 62">
            <a:hlinkClick r:id="rId6" action="ppaction://hlinksldjump"/>
            <a:extLst>
              <a:ext uri="{FF2B5EF4-FFF2-40B4-BE49-F238E27FC236}">
                <a16:creationId xmlns:a16="http://schemas.microsoft.com/office/drawing/2014/main" id="{6CD4CE64-8FEC-4139-82B3-0C456B279C96}"/>
              </a:ext>
            </a:extLst>
          </p:cNvPr>
          <p:cNvSpPr/>
          <p:nvPr/>
        </p:nvSpPr>
        <p:spPr>
          <a:xfrm>
            <a:off x="6317772" y="3291557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FAQ</a:t>
            </a:r>
            <a:endParaRPr lang="he-IL" dirty="0"/>
          </a:p>
        </p:txBody>
      </p:sp>
      <p:sp>
        <p:nvSpPr>
          <p:cNvPr id="65" name="מלבן: פינות מעוגלות 64">
            <a:hlinkClick r:id="rId7" action="ppaction://hlinksldjump"/>
            <a:extLst>
              <a:ext uri="{FF2B5EF4-FFF2-40B4-BE49-F238E27FC236}">
                <a16:creationId xmlns:a16="http://schemas.microsoft.com/office/drawing/2014/main" id="{BC355D49-4A49-4F95-8F4D-0A21CE51A2FC}"/>
              </a:ext>
            </a:extLst>
          </p:cNvPr>
          <p:cNvSpPr/>
          <p:nvPr/>
        </p:nvSpPr>
        <p:spPr>
          <a:xfrm>
            <a:off x="8298726" y="3291557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</a:t>
            </a:r>
            <a:endParaRPr lang="he-IL" dirty="0"/>
          </a:p>
        </p:txBody>
      </p: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EEEE59FC-5B70-481B-8D84-DC8DDCC40F82}"/>
              </a:ext>
            </a:extLst>
          </p:cNvPr>
          <p:cNvCxnSpPr>
            <a:cxnSpLocks/>
          </p:cNvCxnSpPr>
          <p:nvPr/>
        </p:nvCxnSpPr>
        <p:spPr>
          <a:xfrm>
            <a:off x="7984340" y="2670969"/>
            <a:ext cx="1105776" cy="5931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42BDEA5B-BFEF-4378-A6C1-748FDEF39E90}"/>
              </a:ext>
            </a:extLst>
          </p:cNvPr>
          <p:cNvCxnSpPr/>
          <p:nvPr/>
        </p:nvCxnSpPr>
        <p:spPr>
          <a:xfrm>
            <a:off x="7136156" y="2908644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>
            <a:extLst>
              <a:ext uri="{FF2B5EF4-FFF2-40B4-BE49-F238E27FC236}">
                <a16:creationId xmlns:a16="http://schemas.microsoft.com/office/drawing/2014/main" id="{428692E0-A462-4340-8368-A5A599AF7D28}"/>
              </a:ext>
            </a:extLst>
          </p:cNvPr>
          <p:cNvCxnSpPr/>
          <p:nvPr/>
        </p:nvCxnSpPr>
        <p:spPr>
          <a:xfrm>
            <a:off x="8143207" y="2670969"/>
            <a:ext cx="0" cy="1547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מלבן: פינות מעוגלות 72">
            <a:extLst>
              <a:ext uri="{FF2B5EF4-FFF2-40B4-BE49-F238E27FC236}">
                <a16:creationId xmlns:a16="http://schemas.microsoft.com/office/drawing/2014/main" id="{BD442A43-03E0-4497-8E1B-C57E1BDCB3A2}"/>
              </a:ext>
            </a:extLst>
          </p:cNvPr>
          <p:cNvSpPr/>
          <p:nvPr/>
        </p:nvSpPr>
        <p:spPr>
          <a:xfrm>
            <a:off x="7324822" y="4186608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ORDER</a:t>
            </a:r>
            <a:endParaRPr lang="he-IL" dirty="0"/>
          </a:p>
        </p:txBody>
      </p:sp>
      <p:sp>
        <p:nvSpPr>
          <p:cNvPr id="75" name="מלבן: פינות מעוגלות 74">
            <a:hlinkClick r:id="rId8" action="ppaction://hlinksldjump"/>
            <a:extLst>
              <a:ext uri="{FF2B5EF4-FFF2-40B4-BE49-F238E27FC236}">
                <a16:creationId xmlns:a16="http://schemas.microsoft.com/office/drawing/2014/main" id="{D5F9FEE6-246F-4ADA-A0B2-10EE666A3575}"/>
              </a:ext>
            </a:extLst>
          </p:cNvPr>
          <p:cNvSpPr/>
          <p:nvPr/>
        </p:nvSpPr>
        <p:spPr>
          <a:xfrm>
            <a:off x="7324821" y="6098201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RATE</a:t>
            </a:r>
            <a:endParaRPr lang="he-IL" dirty="0"/>
          </a:p>
        </p:txBody>
      </p:sp>
      <p:cxnSp>
        <p:nvCxnSpPr>
          <p:cNvPr id="76" name="מחבר חץ ישר 75">
            <a:extLst>
              <a:ext uri="{FF2B5EF4-FFF2-40B4-BE49-F238E27FC236}">
                <a16:creationId xmlns:a16="http://schemas.microsoft.com/office/drawing/2014/main" id="{8E8615CD-73C6-4A84-8414-62E4C6C24A41}"/>
              </a:ext>
            </a:extLst>
          </p:cNvPr>
          <p:cNvCxnSpPr/>
          <p:nvPr/>
        </p:nvCxnSpPr>
        <p:spPr>
          <a:xfrm>
            <a:off x="8143206" y="4752314"/>
            <a:ext cx="0" cy="3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גרפיקה 6" descr="בית">
            <a:extLst>
              <a:ext uri="{FF2B5EF4-FFF2-40B4-BE49-F238E27FC236}">
                <a16:creationId xmlns:a16="http://schemas.microsoft.com/office/drawing/2014/main" id="{821F59FB-559E-4007-9783-8692C4C00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A07430C-FEC9-454D-B006-CE89A1243F9C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" name="מחבר: מרפקי 4">
            <a:extLst>
              <a:ext uri="{FF2B5EF4-FFF2-40B4-BE49-F238E27FC236}">
                <a16:creationId xmlns:a16="http://schemas.microsoft.com/office/drawing/2014/main" id="{8CEB8E8E-489D-4DE9-9356-B418E98820E0}"/>
              </a:ext>
            </a:extLst>
          </p:cNvPr>
          <p:cNvCxnSpPr>
            <a:cxnSpLocks/>
          </p:cNvCxnSpPr>
          <p:nvPr/>
        </p:nvCxnSpPr>
        <p:spPr>
          <a:xfrm flipV="1">
            <a:off x="8349110" y="770888"/>
            <a:ext cx="320808" cy="96808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BDE05EA-6C88-45F9-B3A3-C265AABABD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439236" y="770888"/>
            <a:ext cx="1230682" cy="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: פינות מעוגלות 43">
            <a:hlinkClick r:id="rId11" action="ppaction://hlinksldjump"/>
            <a:extLst>
              <a:ext uri="{FF2B5EF4-FFF2-40B4-BE49-F238E27FC236}">
                <a16:creationId xmlns:a16="http://schemas.microsoft.com/office/drawing/2014/main" id="{86C56ADB-5D25-440F-B9C4-C8641E3B6443}"/>
              </a:ext>
            </a:extLst>
          </p:cNvPr>
          <p:cNvSpPr/>
          <p:nvPr/>
        </p:nvSpPr>
        <p:spPr>
          <a:xfrm>
            <a:off x="4155000" y="2337424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LANDLORD HOMESCREEN</a:t>
            </a:r>
            <a:endParaRPr lang="he-IL" dirty="0"/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B87AFF4-6346-4487-B1E4-83BD9554BDF6}"/>
              </a:ext>
            </a:extLst>
          </p:cNvPr>
          <p:cNvCxnSpPr>
            <a:cxnSpLocks/>
          </p:cNvCxnSpPr>
          <p:nvPr/>
        </p:nvCxnSpPr>
        <p:spPr>
          <a:xfrm>
            <a:off x="4447382" y="2930591"/>
            <a:ext cx="0" cy="44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36CC6B40-719C-45AE-9114-F9BBF08DA835}"/>
              </a:ext>
            </a:extLst>
          </p:cNvPr>
          <p:cNvCxnSpPr>
            <a:cxnSpLocks/>
          </p:cNvCxnSpPr>
          <p:nvPr/>
        </p:nvCxnSpPr>
        <p:spPr>
          <a:xfrm>
            <a:off x="3631836" y="3940365"/>
            <a:ext cx="0" cy="457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1B80051B-7A19-4BB3-9C66-BC585ED185EE}"/>
              </a:ext>
            </a:extLst>
          </p:cNvPr>
          <p:cNvCxnSpPr>
            <a:cxnSpLocks/>
          </p:cNvCxnSpPr>
          <p:nvPr/>
        </p:nvCxnSpPr>
        <p:spPr>
          <a:xfrm>
            <a:off x="4632733" y="3940365"/>
            <a:ext cx="0" cy="457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: פינות מעוגלות 56">
            <a:hlinkClick r:id="rId12" action="ppaction://hlinksldjump"/>
            <a:extLst>
              <a:ext uri="{FF2B5EF4-FFF2-40B4-BE49-F238E27FC236}">
                <a16:creationId xmlns:a16="http://schemas.microsoft.com/office/drawing/2014/main" id="{18BFC0CA-B94C-44E1-A7ED-59286E4B5F60}"/>
              </a:ext>
            </a:extLst>
          </p:cNvPr>
          <p:cNvSpPr/>
          <p:nvPr/>
        </p:nvSpPr>
        <p:spPr>
          <a:xfrm>
            <a:off x="7324821" y="5140741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PAYMENT</a:t>
            </a:r>
            <a:endParaRPr lang="he-IL" dirty="0"/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DA63C9F3-9016-4F66-9559-014E50584C68}"/>
              </a:ext>
            </a:extLst>
          </p:cNvPr>
          <p:cNvCxnSpPr>
            <a:cxnSpLocks/>
            <a:stCxn id="57" idx="2"/>
            <a:endCxn id="75" idx="0"/>
          </p:cNvCxnSpPr>
          <p:nvPr/>
        </p:nvCxnSpPr>
        <p:spPr>
          <a:xfrm>
            <a:off x="8143206" y="5706447"/>
            <a:ext cx="0" cy="39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7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D031491-8AF5-42F8-AB5F-9C3A5D491382}"/>
              </a:ext>
            </a:extLst>
          </p:cNvPr>
          <p:cNvSpPr txBox="1"/>
          <p:nvPr/>
        </p:nvSpPr>
        <p:spPr>
          <a:xfrm>
            <a:off x="2456831" y="1933138"/>
            <a:ext cx="7278338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b="1" dirty="0"/>
              <a:t>Your request has been sent!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Case number: 1234</a:t>
            </a:r>
          </a:p>
          <a:p>
            <a:pPr algn="ctr"/>
            <a:r>
              <a:rPr lang="en-US" sz="2800" b="1" dirty="0"/>
              <a:t>had been opened with your request for support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DC9955C-DF3C-4CFB-8EAB-6873E73AE4F6}"/>
              </a:ext>
            </a:extLst>
          </p:cNvPr>
          <p:cNvSpPr txBox="1"/>
          <p:nvPr/>
        </p:nvSpPr>
        <p:spPr>
          <a:xfrm>
            <a:off x="5541425" y="443471"/>
            <a:ext cx="11091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SUPPORT: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06E45093-47BB-42C0-B9A4-EA50FC6129A8}"/>
              </a:ext>
            </a:extLst>
          </p:cNvPr>
          <p:cNvCxnSpPr/>
          <p:nvPr/>
        </p:nvCxnSpPr>
        <p:spPr>
          <a:xfrm>
            <a:off x="4030362" y="834774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9DB11B86-A96C-4F75-B915-E7F9F3B04DB7}"/>
              </a:ext>
            </a:extLst>
          </p:cNvPr>
          <p:cNvSpPr/>
          <p:nvPr/>
        </p:nvSpPr>
        <p:spPr>
          <a:xfrm>
            <a:off x="4256902" y="4811703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OK, THANK YOU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93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106C94-5390-4542-8845-43D7C1C8BB89}"/>
              </a:ext>
            </a:extLst>
          </p:cNvPr>
          <p:cNvSpPr txBox="1"/>
          <p:nvPr/>
        </p:nvSpPr>
        <p:spPr>
          <a:xfrm>
            <a:off x="4134341" y="353217"/>
            <a:ext cx="39233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FAQ - FREQUENTLY ASKED QUESTIONS: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87710070-7108-4DD8-94CC-33719ADADD57}"/>
              </a:ext>
            </a:extLst>
          </p:cNvPr>
          <p:cNvCxnSpPr/>
          <p:nvPr/>
        </p:nvCxnSpPr>
        <p:spPr>
          <a:xfrm>
            <a:off x="3958281" y="77573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25F1E692-49BD-43AD-86BF-CDA36C904DAC}"/>
              </a:ext>
            </a:extLst>
          </p:cNvPr>
          <p:cNvSpPr/>
          <p:nvPr/>
        </p:nvSpPr>
        <p:spPr>
          <a:xfrm>
            <a:off x="4256902" y="564231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F77DA10-011E-4D6C-BCF5-4806F6F82526}"/>
              </a:ext>
            </a:extLst>
          </p:cNvPr>
          <p:cNvSpPr txBox="1"/>
          <p:nvPr/>
        </p:nvSpPr>
        <p:spPr>
          <a:xfrm>
            <a:off x="2656703" y="1099751"/>
            <a:ext cx="649965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THE SOFTWARE IS NOT WORKING PROPERLY, HOW DO I FIX IT?</a:t>
            </a:r>
          </a:p>
          <a:p>
            <a:r>
              <a:rPr lang="en-US" sz="2000" dirty="0"/>
              <a:t>Please try using a different device and if there is no improvement try to reset your router. </a:t>
            </a:r>
          </a:p>
          <a:p>
            <a:endParaRPr lang="en-US" sz="2000" dirty="0"/>
          </a:p>
          <a:p>
            <a:r>
              <a:rPr lang="en-US" sz="2000" b="1" dirty="0"/>
              <a:t>IS THE SITE SECURE?</a:t>
            </a:r>
          </a:p>
          <a:p>
            <a:r>
              <a:rPr lang="en-US" sz="2000" dirty="0"/>
              <a:t>Yes, the payment is secured by the payment platform you will use. </a:t>
            </a:r>
          </a:p>
          <a:p>
            <a:endParaRPr lang="en-US" sz="2000" dirty="0"/>
          </a:p>
          <a:p>
            <a:r>
              <a:rPr lang="en-US" sz="2000" b="1" dirty="0"/>
              <a:t>HOW DO I RATE MY STAY?</a:t>
            </a:r>
          </a:p>
          <a:p>
            <a:r>
              <a:rPr lang="en-US" sz="2000" dirty="0"/>
              <a:t>At the end of rent time a rating screen will be displayed in which you can rate your stay.</a:t>
            </a:r>
          </a:p>
        </p:txBody>
      </p:sp>
    </p:spTree>
    <p:extLst>
      <p:ext uri="{BB962C8B-B14F-4D97-AF65-F5344CB8AC3E}">
        <p14:creationId xmlns:p14="http://schemas.microsoft.com/office/powerpoint/2010/main" val="27642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7A68CFE-A142-4F07-9094-AD760A2817B4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363EEB61-5CC3-4699-B9A7-534D8CAD2570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658AF9C-779E-43CA-9371-FBFB4E1AD41F}"/>
              </a:ext>
            </a:extLst>
          </p:cNvPr>
          <p:cNvSpPr txBox="1"/>
          <p:nvPr/>
        </p:nvSpPr>
        <p:spPr>
          <a:xfrm>
            <a:off x="4091220" y="1197235"/>
            <a:ext cx="400955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HOW DO YOU WISH TO PROCEED ?</a:t>
            </a:r>
            <a:endParaRPr lang="he-IL" sz="20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B97F528-0D7E-4F03-BF60-FBFF8679BCBC}"/>
              </a:ext>
            </a:extLst>
          </p:cNvPr>
          <p:cNvSpPr txBox="1"/>
          <p:nvPr/>
        </p:nvSpPr>
        <p:spPr>
          <a:xfrm>
            <a:off x="5466951" y="2070668"/>
            <a:ext cx="1543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LANDLORD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8E64D1-05DF-4EB3-A06E-D086565613BB}"/>
              </a:ext>
            </a:extLst>
          </p:cNvPr>
          <p:cNvSpPr txBox="1"/>
          <p:nvPr/>
        </p:nvSpPr>
        <p:spPr>
          <a:xfrm>
            <a:off x="5466951" y="4090087"/>
            <a:ext cx="13860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TRAVELER</a:t>
            </a:r>
            <a:endParaRPr lang="he-IL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ADCE44A5-6738-4B3D-B59B-FF447317EE45}"/>
              </a:ext>
            </a:extLst>
          </p:cNvPr>
          <p:cNvCxnSpPr/>
          <p:nvPr/>
        </p:nvCxnSpPr>
        <p:spPr>
          <a:xfrm>
            <a:off x="5089457" y="2527868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DCF1C3DF-636A-4FD5-B985-F96BEE827347}"/>
              </a:ext>
            </a:extLst>
          </p:cNvPr>
          <p:cNvCxnSpPr/>
          <p:nvPr/>
        </p:nvCxnSpPr>
        <p:spPr>
          <a:xfrm>
            <a:off x="5010814" y="4547287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hlinkClick r:id="rId3" action="ppaction://hlinksldjump"/>
            <a:extLst>
              <a:ext uri="{FF2B5EF4-FFF2-40B4-BE49-F238E27FC236}">
                <a16:creationId xmlns:a16="http://schemas.microsoft.com/office/drawing/2014/main" id="{A51A7623-2170-46CB-AC8D-6DB267CB117B}"/>
              </a:ext>
            </a:extLst>
          </p:cNvPr>
          <p:cNvSpPr/>
          <p:nvPr/>
        </p:nvSpPr>
        <p:spPr>
          <a:xfrm>
            <a:off x="4832628" y="4846704"/>
            <a:ext cx="2812014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TRAVELER HOMEPAGE</a:t>
            </a:r>
            <a:endParaRPr lang="he-IL" dirty="0"/>
          </a:p>
        </p:txBody>
      </p:sp>
      <p:sp>
        <p:nvSpPr>
          <p:cNvPr id="14" name="מלבן: פינות מעוגלות 13">
            <a:hlinkClick r:id="rId4" action="ppaction://hlinksldjump"/>
            <a:extLst>
              <a:ext uri="{FF2B5EF4-FFF2-40B4-BE49-F238E27FC236}">
                <a16:creationId xmlns:a16="http://schemas.microsoft.com/office/drawing/2014/main" id="{B27B2803-B4F7-4599-B6BE-B28CEC7EF552}"/>
              </a:ext>
            </a:extLst>
          </p:cNvPr>
          <p:cNvSpPr/>
          <p:nvPr/>
        </p:nvSpPr>
        <p:spPr>
          <a:xfrm>
            <a:off x="4832628" y="2863294"/>
            <a:ext cx="2812014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LANDLORD HOMESCREEN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22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4EF971-6AA0-4336-B425-C2B4151E3BCB}"/>
              </a:ext>
            </a:extLst>
          </p:cNvPr>
          <p:cNvSpPr txBox="1"/>
          <p:nvPr/>
        </p:nvSpPr>
        <p:spPr>
          <a:xfrm>
            <a:off x="5092359" y="321275"/>
            <a:ext cx="20072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LIST OF PROPRTIES: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54CCC79A-ED80-4C5B-973A-F2325A5AE1E1}"/>
              </a:ext>
            </a:extLst>
          </p:cNvPr>
          <p:cNvCxnSpPr/>
          <p:nvPr/>
        </p:nvCxnSpPr>
        <p:spPr>
          <a:xfrm>
            <a:off x="3904735" y="741405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D36C0BF2-9A3C-4EB4-99F8-984CF5A4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4527"/>
              </p:ext>
            </p:extLst>
          </p:nvPr>
        </p:nvGraphicFramePr>
        <p:xfrm>
          <a:off x="354226" y="2074565"/>
          <a:ext cx="10173044" cy="334264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1816128">
                  <a:extLst>
                    <a:ext uri="{9D8B030D-6E8A-4147-A177-3AD203B41FA5}">
                      <a16:colId xmlns:a16="http://schemas.microsoft.com/office/drawing/2014/main" val="251168787"/>
                    </a:ext>
                  </a:extLst>
                </a:gridCol>
                <a:gridCol w="1647197">
                  <a:extLst>
                    <a:ext uri="{9D8B030D-6E8A-4147-A177-3AD203B41FA5}">
                      <a16:colId xmlns:a16="http://schemas.microsoft.com/office/drawing/2014/main" val="2738965683"/>
                    </a:ext>
                  </a:extLst>
                </a:gridCol>
                <a:gridCol w="1296158">
                  <a:extLst>
                    <a:ext uri="{9D8B030D-6E8A-4147-A177-3AD203B41FA5}">
                      <a16:colId xmlns:a16="http://schemas.microsoft.com/office/drawing/2014/main" val="1131888937"/>
                    </a:ext>
                  </a:extLst>
                </a:gridCol>
                <a:gridCol w="1308157">
                  <a:extLst>
                    <a:ext uri="{9D8B030D-6E8A-4147-A177-3AD203B41FA5}">
                      <a16:colId xmlns:a16="http://schemas.microsoft.com/office/drawing/2014/main" val="4117534059"/>
                    </a:ext>
                  </a:extLst>
                </a:gridCol>
                <a:gridCol w="1127425">
                  <a:extLst>
                    <a:ext uri="{9D8B030D-6E8A-4147-A177-3AD203B41FA5}">
                      <a16:colId xmlns:a16="http://schemas.microsoft.com/office/drawing/2014/main" val="1090225643"/>
                    </a:ext>
                  </a:extLst>
                </a:gridCol>
                <a:gridCol w="2508422">
                  <a:extLst>
                    <a:ext uri="{9D8B030D-6E8A-4147-A177-3AD203B41FA5}">
                      <a16:colId xmlns:a16="http://schemas.microsoft.com/office/drawing/2014/main" val="999879094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127455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PHONE NUMBER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LANDLORD’S NAME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AMENITIES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LOCATION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PRICE PER NIGHT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DESCRIPTION</a:t>
                      </a:r>
                      <a:endParaRPr lang="he-I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/>
                        <a:t>NU.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Ashdod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 quiet cabin in the woods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0501234567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Israel Israeli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Yes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Netanya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150$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0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7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57239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57DD8F48-7EA3-4098-AF55-A1AE238AE8D1}"/>
              </a:ext>
            </a:extLst>
          </p:cNvPr>
          <p:cNvSpPr/>
          <p:nvPr/>
        </p:nvSpPr>
        <p:spPr>
          <a:xfrm>
            <a:off x="10783056" y="2743201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03B179F0-78B3-4F2E-83E7-FA3DBACC711C}"/>
              </a:ext>
            </a:extLst>
          </p:cNvPr>
          <p:cNvSpPr/>
          <p:nvPr/>
        </p:nvSpPr>
        <p:spPr>
          <a:xfrm>
            <a:off x="10783056" y="3429000"/>
            <a:ext cx="1054718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EDIT</a:t>
            </a:r>
            <a:endParaRPr lang="he-IL" sz="2000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9684B0CA-8C63-4B40-8914-90CB0D2357CC}"/>
              </a:ext>
            </a:extLst>
          </p:cNvPr>
          <p:cNvSpPr/>
          <p:nvPr/>
        </p:nvSpPr>
        <p:spPr>
          <a:xfrm>
            <a:off x="4203356" y="566968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A NEW AD</a:t>
            </a:r>
            <a:endParaRPr lang="he-IL" dirty="0"/>
          </a:p>
        </p:txBody>
      </p:sp>
      <p:pic>
        <p:nvPicPr>
          <p:cNvPr id="12" name="גרפיקה 11" descr="מטבעות">
            <a:extLst>
              <a:ext uri="{FF2B5EF4-FFF2-40B4-BE49-F238E27FC236}">
                <a16:creationId xmlns:a16="http://schemas.microsoft.com/office/drawing/2014/main" id="{C6D6D429-4D77-49B4-9E21-75B26D1B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6969" y="1128294"/>
            <a:ext cx="574204" cy="57420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8667139-70CE-4F1D-9893-A87F36F4122D}"/>
              </a:ext>
            </a:extLst>
          </p:cNvPr>
          <p:cNvSpPr txBox="1"/>
          <p:nvPr/>
        </p:nvSpPr>
        <p:spPr>
          <a:xfrm>
            <a:off x="3537931" y="1215341"/>
            <a:ext cx="44490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YOUR GAININGS FOR THIS MONTH:  </a:t>
            </a:r>
            <a:r>
              <a:rPr lang="en-US" sz="2000" dirty="0"/>
              <a:t>3000$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264DF5A-59F6-4D11-90BA-A22E35C5716E}"/>
              </a:ext>
            </a:extLst>
          </p:cNvPr>
          <p:cNvSpPr txBox="1"/>
          <p:nvPr/>
        </p:nvSpPr>
        <p:spPr>
          <a:xfrm>
            <a:off x="345989" y="234779"/>
            <a:ext cx="26109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 HOMESCREEN</a:t>
            </a:r>
            <a:endParaRPr lang="he-IL" dirty="0"/>
          </a:p>
        </p:txBody>
      </p:sp>
      <p:sp>
        <p:nvSpPr>
          <p:cNvPr id="21" name="מלבן: פינות מעוגלות 20">
            <a:hlinkClick r:id="rId6" action="ppaction://hlinksldjump"/>
            <a:extLst>
              <a:ext uri="{FF2B5EF4-FFF2-40B4-BE49-F238E27FC236}">
                <a16:creationId xmlns:a16="http://schemas.microsoft.com/office/drawing/2014/main" id="{D1438F7D-97F8-449D-BB78-B3CBF5523CD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0608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6CA65A-114A-4432-95AF-B19D43822F30}"/>
              </a:ext>
            </a:extLst>
          </p:cNvPr>
          <p:cNvSpPr txBox="1"/>
          <p:nvPr/>
        </p:nvSpPr>
        <p:spPr>
          <a:xfrm>
            <a:off x="5220046" y="359907"/>
            <a:ext cx="20040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23440CA5-DD21-4439-A99A-F0D040B6C9BD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5DFDE97-128C-4855-A088-535F849E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5426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Cozy country style furnished flat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150$                                 DISCOUNT (OPTIONAL):  30$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   Israel     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 To Sea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Israel Israeli           PHONE NUMBER: 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6" name="טבלה 11">
            <a:extLst>
              <a:ext uri="{FF2B5EF4-FFF2-40B4-BE49-F238E27FC236}">
                <a16:creationId xmlns:a16="http://schemas.microsoft.com/office/drawing/2014/main" id="{76641859-D59A-4AE5-9358-E1D82EA9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75877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CE5D0A09-86AC-4D9E-9FDC-830C597AB533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BEEDC00-BCBC-4421-8093-472494D03A27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גרפיקה 11" descr="סימן ביקורת">
            <a:extLst>
              <a:ext uri="{FF2B5EF4-FFF2-40B4-BE49-F238E27FC236}">
                <a16:creationId xmlns:a16="http://schemas.microsoft.com/office/drawing/2014/main" id="{5E8DFA12-35AC-4071-8667-A6BB78F1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775" y="4692907"/>
            <a:ext cx="179756" cy="179756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C026F677-143F-4F7E-9C9A-DC200E27E496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8726A3CB-24D2-491B-ADEB-411D317D1CC9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3F0CCC24-504F-45F2-9B03-7FAF41367E4D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88875F6B-2520-477F-B66A-A9C85C828FD6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138A3292-5F9E-4958-9137-A82CA45B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810" y="4298660"/>
            <a:ext cx="179756" cy="179756"/>
          </a:xfrm>
          <a:prstGeom prst="rect">
            <a:avLst/>
          </a:prstGeom>
        </p:spPr>
      </p:pic>
      <p:sp>
        <p:nvSpPr>
          <p:cNvPr id="52" name="מלבן 51">
            <a:extLst>
              <a:ext uri="{FF2B5EF4-FFF2-40B4-BE49-F238E27FC236}">
                <a16:creationId xmlns:a16="http://schemas.microsoft.com/office/drawing/2014/main" id="{73A59196-318A-47C9-98CE-B22D3444C367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4" name="גרפיקה 53" descr="סימן ביקורת">
            <a:extLst>
              <a:ext uri="{FF2B5EF4-FFF2-40B4-BE49-F238E27FC236}">
                <a16:creationId xmlns:a16="http://schemas.microsoft.com/office/drawing/2014/main" id="{FF848908-B3EE-4B7F-A391-4B227427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324183"/>
            <a:ext cx="179756" cy="179756"/>
          </a:xfrm>
          <a:prstGeom prst="rect">
            <a:avLst/>
          </a:prstGeom>
        </p:spPr>
      </p:pic>
      <p:sp>
        <p:nvSpPr>
          <p:cNvPr id="56" name="מלבן 55">
            <a:extLst>
              <a:ext uri="{FF2B5EF4-FFF2-40B4-BE49-F238E27FC236}">
                <a16:creationId xmlns:a16="http://schemas.microsoft.com/office/drawing/2014/main" id="{AFA0AE9F-ECAA-4B03-A0C3-C3A59D9D499C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8" name="גרפיקה 57" descr="סימן ביקורת">
            <a:extLst>
              <a:ext uri="{FF2B5EF4-FFF2-40B4-BE49-F238E27FC236}">
                <a16:creationId xmlns:a16="http://schemas.microsoft.com/office/drawing/2014/main" id="{A690F4B8-01F8-4D4F-8866-EE8D8B7E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81" y="4707376"/>
            <a:ext cx="179756" cy="179756"/>
          </a:xfrm>
          <a:prstGeom prst="rect">
            <a:avLst/>
          </a:prstGeom>
        </p:spPr>
      </p:pic>
      <p:sp>
        <p:nvSpPr>
          <p:cNvPr id="81" name="מלבן: פינות מעוגלות 80">
            <a:hlinkClick r:id="rId4" action="ppaction://hlinksldjump"/>
            <a:extLst>
              <a:ext uri="{FF2B5EF4-FFF2-40B4-BE49-F238E27FC236}">
                <a16:creationId xmlns:a16="http://schemas.microsoft.com/office/drawing/2014/main" id="{54F5F856-C149-4DD8-95AE-CDC1907851A7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83" name="מלבן: פינות מעוגלות 82">
            <a:hlinkClick r:id="rId5" action="ppaction://hlinksldjump"/>
            <a:extLst>
              <a:ext uri="{FF2B5EF4-FFF2-40B4-BE49-F238E27FC236}">
                <a16:creationId xmlns:a16="http://schemas.microsoft.com/office/drawing/2014/main" id="{72CCB253-8126-4E7C-AE69-98767F69AC00}"/>
              </a:ext>
            </a:extLst>
          </p:cNvPr>
          <p:cNvSpPr/>
          <p:nvPr/>
        </p:nvSpPr>
        <p:spPr>
          <a:xfrm>
            <a:off x="10111895" y="393858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AD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FF94588-0B35-4AA5-B7BE-489D2E6F2B33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hlinkClick r:id="rId4" action="ppaction://hlinksldjump"/>
            <a:extLst>
              <a:ext uri="{FF2B5EF4-FFF2-40B4-BE49-F238E27FC236}">
                <a16:creationId xmlns:a16="http://schemas.microsoft.com/office/drawing/2014/main" id="{10D649F7-2686-4C43-AC00-8D4C1A370340}"/>
              </a:ext>
            </a:extLst>
          </p:cNvPr>
          <p:cNvSpPr/>
          <p:nvPr/>
        </p:nvSpPr>
        <p:spPr>
          <a:xfrm>
            <a:off x="10107600" y="483222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BBFB67B-D5A2-4E71-B630-02B9794864C3}"/>
              </a:ext>
            </a:extLst>
          </p:cNvPr>
          <p:cNvSpPr txBox="1"/>
          <p:nvPr/>
        </p:nvSpPr>
        <p:spPr>
          <a:xfrm>
            <a:off x="5103342" y="359907"/>
            <a:ext cx="2120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NEW PROPERTY AD: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A9A0B2AA-0936-41E1-8B14-E2AF04E110A7}"/>
              </a:ext>
            </a:extLst>
          </p:cNvPr>
          <p:cNvCxnSpPr>
            <a:cxnSpLocks/>
          </p:cNvCxnSpPr>
          <p:nvPr/>
        </p:nvCxnSpPr>
        <p:spPr>
          <a:xfrm>
            <a:off x="3958281" y="729239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93F460F-C190-4198-A618-DFC774D9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7744"/>
              </p:ext>
            </p:extLst>
          </p:nvPr>
        </p:nvGraphicFramePr>
        <p:xfrm>
          <a:off x="501597" y="1110295"/>
          <a:ext cx="9436898" cy="4985649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6522308">
                  <a:extLst>
                    <a:ext uri="{9D8B030D-6E8A-4147-A177-3AD203B41FA5}">
                      <a16:colId xmlns:a16="http://schemas.microsoft.com/office/drawing/2014/main" val="953260514"/>
                    </a:ext>
                  </a:extLst>
                </a:gridCol>
                <a:gridCol w="2914590">
                  <a:extLst>
                    <a:ext uri="{9D8B030D-6E8A-4147-A177-3AD203B41FA5}">
                      <a16:colId xmlns:a16="http://schemas.microsoft.com/office/drawing/2014/main" val="1594733497"/>
                    </a:ext>
                  </a:extLst>
                </a:gridCol>
              </a:tblGrid>
              <a:tr h="37529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FIELD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570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7878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6794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              DISCOUNT (OPTIONAL):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PRICE PER NIGHT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3817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CITY: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LOCATION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3314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PEOPLE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0939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ROOMS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20035"/>
                  </a:ext>
                </a:extLst>
              </a:tr>
              <a:tr h="38050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NUMBER OF BEDS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92696"/>
                  </a:ext>
                </a:extLst>
              </a:tr>
              <a:tr h="1149972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AMENITIES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87786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ATTRACTIONS (OPTIONAL)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0337"/>
                  </a:ext>
                </a:extLst>
              </a:tr>
              <a:tr h="43108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NAME:                             PHONE NUMBER: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LANDLORD’S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9694"/>
                  </a:ext>
                </a:extLst>
              </a:tr>
            </a:tbl>
          </a:graphicData>
        </a:graphic>
      </p:graphicFrame>
      <p:graphicFrame>
        <p:nvGraphicFramePr>
          <p:cNvPr id="5" name="טבלה 11">
            <a:extLst>
              <a:ext uri="{FF2B5EF4-FFF2-40B4-BE49-F238E27FC236}">
                <a16:creationId xmlns:a16="http://schemas.microsoft.com/office/drawing/2014/main" id="{AC42DDA4-8BCE-43F8-AA43-B5990E2C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80374"/>
              </p:ext>
            </p:extLst>
          </p:nvPr>
        </p:nvGraphicFramePr>
        <p:xfrm>
          <a:off x="3408857" y="4139660"/>
          <a:ext cx="6522311" cy="1136511"/>
        </p:xfrm>
        <a:graphic>
          <a:graphicData uri="http://schemas.openxmlformats.org/drawingml/2006/table">
            <a:tbl>
              <a:tblPr rtl="1" firstRow="1" bandRow="1">
                <a:tableStyleId>{5FD0F851-EC5A-4D38-B0AD-8093EC10F338}</a:tableStyleId>
              </a:tblPr>
              <a:tblGrid>
                <a:gridCol w="2185086">
                  <a:extLst>
                    <a:ext uri="{9D8B030D-6E8A-4147-A177-3AD203B41FA5}">
                      <a16:colId xmlns:a16="http://schemas.microsoft.com/office/drawing/2014/main" val="557581229"/>
                    </a:ext>
                  </a:extLst>
                </a:gridCol>
                <a:gridCol w="2204454">
                  <a:extLst>
                    <a:ext uri="{9D8B030D-6E8A-4147-A177-3AD203B41FA5}">
                      <a16:colId xmlns:a16="http://schemas.microsoft.com/office/drawing/2014/main" val="2316492651"/>
                    </a:ext>
                  </a:extLst>
                </a:gridCol>
                <a:gridCol w="2132771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8837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Kitchen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he-I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Parking Lot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7D79E23C-19A3-41FB-A94B-07C60C2BEDEA}"/>
              </a:ext>
            </a:extLst>
          </p:cNvPr>
          <p:cNvSpPr/>
          <p:nvPr/>
        </p:nvSpPr>
        <p:spPr>
          <a:xfrm>
            <a:off x="7499771" y="432819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B627C3-9A19-481A-9B48-4B28B3F26A6F}"/>
              </a:ext>
            </a:extLst>
          </p:cNvPr>
          <p:cNvSpPr/>
          <p:nvPr/>
        </p:nvSpPr>
        <p:spPr>
          <a:xfrm>
            <a:off x="7499775" y="4730560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91970A3-1944-47C7-A441-A5F95FAF8B6E}"/>
              </a:ext>
            </a:extLst>
          </p:cNvPr>
          <p:cNvSpPr/>
          <p:nvPr/>
        </p:nvSpPr>
        <p:spPr>
          <a:xfrm>
            <a:off x="7499771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82D3653-310B-49B8-9B07-6AA8A23EA666}"/>
              </a:ext>
            </a:extLst>
          </p:cNvPr>
          <p:cNvSpPr/>
          <p:nvPr/>
        </p:nvSpPr>
        <p:spPr>
          <a:xfrm>
            <a:off x="9685402" y="506414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53184E-F7B2-43D5-A99C-025AE3B90D65}"/>
              </a:ext>
            </a:extLst>
          </p:cNvPr>
          <p:cNvSpPr/>
          <p:nvPr/>
        </p:nvSpPr>
        <p:spPr>
          <a:xfrm>
            <a:off x="5287947" y="431461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CF677F4-271B-49E1-B021-4DDED779EF12}"/>
              </a:ext>
            </a:extLst>
          </p:cNvPr>
          <p:cNvSpPr/>
          <p:nvPr/>
        </p:nvSpPr>
        <p:spPr>
          <a:xfrm>
            <a:off x="5287947" y="4657864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DE65B3-8E83-42FF-A071-0B50B729ED55}"/>
              </a:ext>
            </a:extLst>
          </p:cNvPr>
          <p:cNvSpPr/>
          <p:nvPr/>
        </p:nvSpPr>
        <p:spPr>
          <a:xfrm>
            <a:off x="9678681" y="4361836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B76CF539-FF02-451B-9349-F9574378FF84}"/>
              </a:ext>
            </a:extLst>
          </p:cNvPr>
          <p:cNvSpPr/>
          <p:nvPr/>
        </p:nvSpPr>
        <p:spPr>
          <a:xfrm>
            <a:off x="9678681" y="4745029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457063E0-7684-408C-BFA4-9A122C81DBD9}"/>
              </a:ext>
            </a:extLst>
          </p:cNvPr>
          <p:cNvSpPr/>
          <p:nvPr/>
        </p:nvSpPr>
        <p:spPr>
          <a:xfrm>
            <a:off x="10107601" y="3044943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 CHANGES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3FCF6DD2-281A-437A-A25A-4F64C813B561}"/>
              </a:ext>
            </a:extLst>
          </p:cNvPr>
          <p:cNvSpPr/>
          <p:nvPr/>
        </p:nvSpPr>
        <p:spPr>
          <a:xfrm>
            <a:off x="5284283" y="5038108"/>
            <a:ext cx="119837" cy="1235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F0579395-F95C-4204-9AC9-B0FE187DE803}"/>
              </a:ext>
            </a:extLst>
          </p:cNvPr>
          <p:cNvSpPr/>
          <p:nvPr/>
        </p:nvSpPr>
        <p:spPr>
          <a:xfrm>
            <a:off x="10107600" y="3948732"/>
            <a:ext cx="1935487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485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315A65E-2CCC-4AE3-925D-42169DACCA1F}"/>
              </a:ext>
            </a:extLst>
          </p:cNvPr>
          <p:cNvSpPr txBox="1"/>
          <p:nvPr/>
        </p:nvSpPr>
        <p:spPr>
          <a:xfrm>
            <a:off x="2956711" y="1915298"/>
            <a:ext cx="627857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Are you sure you want to delete this ad?</a:t>
            </a:r>
            <a:endParaRPr lang="he-IL" sz="2800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BF7076-83BF-439E-A234-65F961BB5A47}"/>
              </a:ext>
            </a:extLst>
          </p:cNvPr>
          <p:cNvSpPr txBox="1"/>
          <p:nvPr/>
        </p:nvSpPr>
        <p:spPr>
          <a:xfrm>
            <a:off x="5363019" y="407772"/>
            <a:ext cx="12105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DELETE AD: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D3B25704-5A22-4112-80D8-F1A434E4738A}"/>
              </a:ext>
            </a:extLst>
          </p:cNvPr>
          <p:cNvCxnSpPr/>
          <p:nvPr/>
        </p:nvCxnSpPr>
        <p:spPr>
          <a:xfrm>
            <a:off x="3830594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F73EEA37-8EAC-4F66-8106-4DDF10D3F135}"/>
              </a:ext>
            </a:extLst>
          </p:cNvPr>
          <p:cNvSpPr/>
          <p:nvPr/>
        </p:nvSpPr>
        <p:spPr>
          <a:xfrm>
            <a:off x="6266934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YES, DELETE AD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7CEF6465-36DD-47C8-BC91-3FDD0857348E}"/>
              </a:ext>
            </a:extLst>
          </p:cNvPr>
          <p:cNvSpPr/>
          <p:nvPr/>
        </p:nvSpPr>
        <p:spPr>
          <a:xfrm>
            <a:off x="2246870" y="3084469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014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2EA1A8-505E-4922-95AB-2C75A92208AB}"/>
              </a:ext>
            </a:extLst>
          </p:cNvPr>
          <p:cNvSpPr txBox="1"/>
          <p:nvPr/>
        </p:nvSpPr>
        <p:spPr>
          <a:xfrm>
            <a:off x="5755329" y="405000"/>
            <a:ext cx="681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RATE: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D9AEDAB4-10D3-43DA-9CA5-9723F7A80DF3}"/>
              </a:ext>
            </a:extLst>
          </p:cNvPr>
          <p:cNvCxnSpPr/>
          <p:nvPr/>
        </p:nvCxnSpPr>
        <p:spPr>
          <a:xfrm>
            <a:off x="3851183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825B9BF-0215-41C6-AE13-A75BBB78A88C}"/>
              </a:ext>
            </a:extLst>
          </p:cNvPr>
          <p:cNvSpPr txBox="1"/>
          <p:nvPr/>
        </p:nvSpPr>
        <p:spPr>
          <a:xfrm>
            <a:off x="4056754" y="4703811"/>
            <a:ext cx="40784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When you rate your stay you help others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51CC06-73EE-4D1B-A513-A6754D6570A1}"/>
              </a:ext>
            </a:extLst>
          </p:cNvPr>
          <p:cNvSpPr txBox="1"/>
          <p:nvPr/>
        </p:nvSpPr>
        <p:spPr>
          <a:xfrm>
            <a:off x="4281945" y="1105191"/>
            <a:ext cx="362810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Your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RATE</a:t>
            </a:r>
            <a:r>
              <a:rPr lang="en-US" sz="2800" b="1" dirty="0"/>
              <a:t> time is due !</a:t>
            </a:r>
            <a:endParaRPr lang="he-IL" sz="28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598E9D9-E1B8-4538-9E41-8CEFB405DBE0}"/>
              </a:ext>
            </a:extLst>
          </p:cNvPr>
          <p:cNvSpPr txBox="1"/>
          <p:nvPr/>
        </p:nvSpPr>
        <p:spPr>
          <a:xfrm>
            <a:off x="5072320" y="2198414"/>
            <a:ext cx="2047356" cy="9848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b="1" dirty="0"/>
              <a:t>ORDER NUMBER:</a:t>
            </a:r>
            <a:endParaRPr lang="he-IL" sz="2000" b="1" dirty="0"/>
          </a:p>
          <a:p>
            <a:pPr algn="ctr"/>
            <a:r>
              <a:rPr lang="en-US" sz="2000" b="1" dirty="0"/>
              <a:t>1123</a:t>
            </a:r>
            <a:endParaRPr lang="he-IL" sz="2000" b="1" dirty="0"/>
          </a:p>
          <a:p>
            <a:endParaRPr lang="he-IL" dirty="0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44DFF705-225F-4338-8C4E-F8F33DA92FCE}"/>
              </a:ext>
            </a:extLst>
          </p:cNvPr>
          <p:cNvSpPr/>
          <p:nvPr/>
        </p:nvSpPr>
        <p:spPr>
          <a:xfrm>
            <a:off x="5555937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5 פינות 12">
            <a:extLst>
              <a:ext uri="{FF2B5EF4-FFF2-40B4-BE49-F238E27FC236}">
                <a16:creationId xmlns:a16="http://schemas.microsoft.com/office/drawing/2014/main" id="{5430C6F4-663A-41F7-8E0D-F5EFCD65BA1F}"/>
              </a:ext>
            </a:extLst>
          </p:cNvPr>
          <p:cNvSpPr/>
          <p:nvPr/>
        </p:nvSpPr>
        <p:spPr>
          <a:xfrm>
            <a:off x="6427013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5 פינות 14">
            <a:extLst>
              <a:ext uri="{FF2B5EF4-FFF2-40B4-BE49-F238E27FC236}">
                <a16:creationId xmlns:a16="http://schemas.microsoft.com/office/drawing/2014/main" id="{6875467D-F379-4696-A22F-EEE73066D810}"/>
              </a:ext>
            </a:extLst>
          </p:cNvPr>
          <p:cNvSpPr/>
          <p:nvPr/>
        </p:nvSpPr>
        <p:spPr>
          <a:xfrm>
            <a:off x="7298089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5 פינות 16">
            <a:extLst>
              <a:ext uri="{FF2B5EF4-FFF2-40B4-BE49-F238E27FC236}">
                <a16:creationId xmlns:a16="http://schemas.microsoft.com/office/drawing/2014/main" id="{0B7F7EC0-9671-484C-80AD-3856D2751A44}"/>
              </a:ext>
            </a:extLst>
          </p:cNvPr>
          <p:cNvSpPr/>
          <p:nvPr/>
        </p:nvSpPr>
        <p:spPr>
          <a:xfrm>
            <a:off x="4684861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74E525F8-FACC-4BE1-9488-D8198320E003}"/>
              </a:ext>
            </a:extLst>
          </p:cNvPr>
          <p:cNvSpPr/>
          <p:nvPr/>
        </p:nvSpPr>
        <p:spPr>
          <a:xfrm>
            <a:off x="3813785" y="3429000"/>
            <a:ext cx="919526" cy="802471"/>
          </a:xfrm>
          <a:prstGeom prst="star5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C0268D9B-4739-4232-92B6-BF6D8EF344F4}"/>
              </a:ext>
            </a:extLst>
          </p:cNvPr>
          <p:cNvSpPr/>
          <p:nvPr/>
        </p:nvSpPr>
        <p:spPr>
          <a:xfrm>
            <a:off x="2077133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CANCEL</a:t>
            </a:r>
            <a:endParaRPr lang="he-IL" dirty="0"/>
          </a:p>
        </p:txBody>
      </p:sp>
      <p:sp>
        <p:nvSpPr>
          <p:cNvPr id="23" name="מלבן: פינות מעוגלות 22">
            <a:hlinkClick r:id="rId2" action="ppaction://hlinksldjump"/>
            <a:extLst>
              <a:ext uri="{FF2B5EF4-FFF2-40B4-BE49-F238E27FC236}">
                <a16:creationId xmlns:a16="http://schemas.microsoft.com/office/drawing/2014/main" id="{F07DDEDC-376C-494E-AE22-63C31F3A0A01}"/>
              </a:ext>
            </a:extLst>
          </p:cNvPr>
          <p:cNvSpPr/>
          <p:nvPr/>
        </p:nvSpPr>
        <p:spPr>
          <a:xfrm>
            <a:off x="6436671" y="5632578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SUBMIT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97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9D652-F951-4C05-BF1D-17DE8DA02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4060" y="831979"/>
            <a:ext cx="3043880" cy="768221"/>
          </a:xfrm>
        </p:spPr>
        <p:txBody>
          <a:bodyPr/>
          <a:lstStyle/>
          <a:p>
            <a:r>
              <a:rPr lang="en-US" dirty="0"/>
              <a:t>Welcome!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6D7180-248A-460C-AB22-7A420465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053" y="1068903"/>
            <a:ext cx="1966783" cy="531297"/>
          </a:xfrm>
        </p:spPr>
        <p:txBody>
          <a:bodyPr/>
          <a:lstStyle/>
          <a:p>
            <a:r>
              <a:rPr lang="en-US" dirty="0"/>
              <a:t>Please sign in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3B5A0D-3710-4A8A-A941-259662F8C675}"/>
              </a:ext>
            </a:extLst>
          </p:cNvPr>
          <p:cNvSpPr txBox="1"/>
          <p:nvPr/>
        </p:nvSpPr>
        <p:spPr>
          <a:xfrm>
            <a:off x="5562456" y="1600200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F1205A-EFAD-4B63-AC2A-AAADC75082B5}"/>
              </a:ext>
            </a:extLst>
          </p:cNvPr>
          <p:cNvSpPr txBox="1"/>
          <p:nvPr/>
        </p:nvSpPr>
        <p:spPr>
          <a:xfrm>
            <a:off x="5517793" y="3710800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46C34E3-A24E-4E29-94FE-43071A3E40CE}"/>
              </a:ext>
            </a:extLst>
          </p:cNvPr>
          <p:cNvCxnSpPr>
            <a:cxnSpLocks/>
          </p:cNvCxnSpPr>
          <p:nvPr/>
        </p:nvCxnSpPr>
        <p:spPr>
          <a:xfrm>
            <a:off x="2879124" y="19695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0C2CDB8-5FC6-4D8C-A1D8-83B8641380FE}"/>
              </a:ext>
            </a:extLst>
          </p:cNvPr>
          <p:cNvCxnSpPr>
            <a:cxnSpLocks/>
          </p:cNvCxnSpPr>
          <p:nvPr/>
        </p:nvCxnSpPr>
        <p:spPr>
          <a:xfrm>
            <a:off x="2879124" y="4080132"/>
            <a:ext cx="6501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7C992F1-2081-43B6-B74F-420FCF6EECC4}"/>
              </a:ext>
            </a:extLst>
          </p:cNvPr>
          <p:cNvSpPr txBox="1"/>
          <p:nvPr/>
        </p:nvSpPr>
        <p:spPr>
          <a:xfrm>
            <a:off x="3150450" y="2387344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458F4D6-CEE1-489C-98F0-5A8193DBB1C0}"/>
              </a:ext>
            </a:extLst>
          </p:cNvPr>
          <p:cNvSpPr txBox="1"/>
          <p:nvPr/>
        </p:nvSpPr>
        <p:spPr>
          <a:xfrm>
            <a:off x="3113902" y="2941342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4C6512D-68C0-4B48-81F1-804A5D1083BA}"/>
              </a:ext>
            </a:extLst>
          </p:cNvPr>
          <p:cNvSpPr txBox="1"/>
          <p:nvPr/>
        </p:nvSpPr>
        <p:spPr>
          <a:xfrm>
            <a:off x="3077353" y="4490482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9C22660-33C4-49A9-BB2C-9D719023C35C}"/>
              </a:ext>
            </a:extLst>
          </p:cNvPr>
          <p:cNvSpPr/>
          <p:nvPr/>
        </p:nvSpPr>
        <p:spPr>
          <a:xfrm>
            <a:off x="4574060" y="238734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34DBED22-4D4A-4937-8B4D-D3156912802F}"/>
              </a:ext>
            </a:extLst>
          </p:cNvPr>
          <p:cNvSpPr/>
          <p:nvPr/>
        </p:nvSpPr>
        <p:spPr>
          <a:xfrm>
            <a:off x="4574060" y="293567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71C38693-E789-45CA-9AFF-C3BF613DD9D3}"/>
              </a:ext>
            </a:extLst>
          </p:cNvPr>
          <p:cNvSpPr/>
          <p:nvPr/>
        </p:nvSpPr>
        <p:spPr>
          <a:xfrm>
            <a:off x="4574060" y="448735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123abcd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3D85739-229F-4A07-B3DC-560812EE41DE}"/>
              </a:ext>
            </a:extLst>
          </p:cNvPr>
          <p:cNvSpPr txBox="1"/>
          <p:nvPr/>
        </p:nvSpPr>
        <p:spPr>
          <a:xfrm>
            <a:off x="4882966" y="6237457"/>
            <a:ext cx="30624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an account?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hlinkClick r:id="rId2" action="ppaction://hlinksldjump"/>
              </a:rPr>
              <a:t>Sign up</a:t>
            </a:r>
            <a:endParaRPr lang="he-I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90393E92-6B2E-4CD1-BFBD-1C8869F7106D}"/>
              </a:ext>
            </a:extLst>
          </p:cNvPr>
          <p:cNvSpPr/>
          <p:nvPr/>
        </p:nvSpPr>
        <p:spPr>
          <a:xfrm>
            <a:off x="5517792" y="5499423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IN</a:t>
            </a:r>
            <a:endParaRPr lang="he-IL" dirty="0"/>
          </a:p>
        </p:txBody>
      </p:sp>
      <p:pic>
        <p:nvPicPr>
          <p:cNvPr id="5" name="גרפיקה 4" descr="בית">
            <a:extLst>
              <a:ext uri="{FF2B5EF4-FFF2-40B4-BE49-F238E27FC236}">
                <a16:creationId xmlns:a16="http://schemas.microsoft.com/office/drawing/2014/main" id="{BE1C8754-8A55-4CCE-B3ED-8525B08E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46" y="488946"/>
            <a:ext cx="773889" cy="77388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D420419-9CBD-4C43-AC09-7EB64891442D}"/>
              </a:ext>
            </a:extLst>
          </p:cNvPr>
          <p:cNvSpPr txBox="1"/>
          <p:nvPr/>
        </p:nvSpPr>
        <p:spPr>
          <a:xfrm flipH="1">
            <a:off x="285942" y="264846"/>
            <a:ext cx="301329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DIRA</a:t>
            </a:r>
          </a:p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LeH        SKIR</a:t>
            </a:r>
            <a:endParaRPr lang="he-IL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F40220F4-9913-4B1A-A3B9-06BE125302CE}"/>
              </a:ext>
            </a:extLst>
          </p:cNvPr>
          <p:cNvCxnSpPr>
            <a:cxnSpLocks/>
          </p:cNvCxnSpPr>
          <p:nvPr/>
        </p:nvCxnSpPr>
        <p:spPr>
          <a:xfrm>
            <a:off x="6096000" y="827903"/>
            <a:ext cx="0" cy="385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E041D59-2783-4A50-A0E1-5E27B79FF8FC}"/>
              </a:ext>
            </a:extLst>
          </p:cNvPr>
          <p:cNvSpPr txBox="1"/>
          <p:nvPr/>
        </p:nvSpPr>
        <p:spPr>
          <a:xfrm>
            <a:off x="8194445" y="827903"/>
            <a:ext cx="1067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57EC034-1F66-494D-9428-4DE04A607808}"/>
              </a:ext>
            </a:extLst>
          </p:cNvPr>
          <p:cNvSpPr txBox="1"/>
          <p:nvPr/>
        </p:nvSpPr>
        <p:spPr>
          <a:xfrm>
            <a:off x="2773182" y="827903"/>
            <a:ext cx="12243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LANDLORD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ABDC391-33B6-48E2-839F-90A9F7F616B1}"/>
              </a:ext>
            </a:extLst>
          </p:cNvPr>
          <p:cNvSpPr txBox="1"/>
          <p:nvPr/>
        </p:nvSpPr>
        <p:spPr>
          <a:xfrm>
            <a:off x="637546" y="1582949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096772F-68A4-4751-8C6F-BEE46FDB5D16}"/>
              </a:ext>
            </a:extLst>
          </p:cNvPr>
          <p:cNvSpPr/>
          <p:nvPr/>
        </p:nvSpPr>
        <p:spPr>
          <a:xfrm>
            <a:off x="2065638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 Israeli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FB14236-D88E-47A2-B89D-2DA80231624D}"/>
              </a:ext>
            </a:extLst>
          </p:cNvPr>
          <p:cNvSpPr txBox="1"/>
          <p:nvPr/>
        </p:nvSpPr>
        <p:spPr>
          <a:xfrm>
            <a:off x="6482656" y="1561756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 NAME: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4A61DB8-A909-42E6-8759-D2B625FAD68D}"/>
              </a:ext>
            </a:extLst>
          </p:cNvPr>
          <p:cNvSpPr txBox="1"/>
          <p:nvPr/>
        </p:nvSpPr>
        <p:spPr>
          <a:xfrm>
            <a:off x="6446109" y="2688423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FEA8283-00B0-40EB-B04C-3E14606E5B2D}"/>
              </a:ext>
            </a:extLst>
          </p:cNvPr>
          <p:cNvSpPr/>
          <p:nvPr/>
        </p:nvSpPr>
        <p:spPr>
          <a:xfrm>
            <a:off x="7906266" y="1561756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Dani Din</a:t>
            </a:r>
            <a:endParaRPr lang="he-IL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402BE22-49F1-4266-BDAB-0B346181711D}"/>
              </a:ext>
            </a:extLst>
          </p:cNvPr>
          <p:cNvSpPr/>
          <p:nvPr/>
        </p:nvSpPr>
        <p:spPr>
          <a:xfrm>
            <a:off x="7906266" y="2681041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55D24DE-B44B-4DC1-B370-DDD33217DB8D}"/>
              </a:ext>
            </a:extLst>
          </p:cNvPr>
          <p:cNvSpPr txBox="1"/>
          <p:nvPr/>
        </p:nvSpPr>
        <p:spPr>
          <a:xfrm>
            <a:off x="1495145" y="3356104"/>
            <a:ext cx="426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ID:</a:t>
            </a:r>
            <a:endParaRPr lang="he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6A434146-F3A3-4266-B012-C1EB9B16CB76}"/>
              </a:ext>
            </a:extLst>
          </p:cNvPr>
          <p:cNvSpPr/>
          <p:nvPr/>
        </p:nvSpPr>
        <p:spPr>
          <a:xfrm>
            <a:off x="2065637" y="3339145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123456789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FF3D67C-4395-4B4E-8ED7-F595B8F85013}"/>
              </a:ext>
            </a:extLst>
          </p:cNvPr>
          <p:cNvSpPr txBox="1"/>
          <p:nvPr/>
        </p:nvSpPr>
        <p:spPr>
          <a:xfrm>
            <a:off x="1128058" y="3957575"/>
            <a:ext cx="7938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EMAIL:</a:t>
            </a:r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B9EDA57-D00E-4D96-B26E-74E1B0F34067}"/>
              </a:ext>
            </a:extLst>
          </p:cNvPr>
          <p:cNvSpPr/>
          <p:nvPr/>
        </p:nvSpPr>
        <p:spPr>
          <a:xfrm>
            <a:off x="2065637" y="393638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israelisraeli@gmail.com</a:t>
            </a:r>
            <a:endParaRPr lang="he-IL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81841CD4-83A6-4235-A393-6F5DF5675F9B}"/>
              </a:ext>
            </a:extLst>
          </p:cNvPr>
          <p:cNvSpPr txBox="1"/>
          <p:nvPr/>
        </p:nvSpPr>
        <p:spPr>
          <a:xfrm>
            <a:off x="130991" y="2176610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D9AB7B8-9D66-40E2-96B5-4F58CFA7B431}"/>
              </a:ext>
            </a:extLst>
          </p:cNvPr>
          <p:cNvSpPr/>
          <p:nvPr/>
        </p:nvSpPr>
        <p:spPr>
          <a:xfrm>
            <a:off x="2065638" y="2155417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0501234567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5EC32EE7-9D97-423F-90DC-47FC991E387E}"/>
              </a:ext>
            </a:extLst>
          </p:cNvPr>
          <p:cNvSpPr txBox="1"/>
          <p:nvPr/>
        </p:nvSpPr>
        <p:spPr>
          <a:xfrm>
            <a:off x="6073249" y="2108819"/>
            <a:ext cx="17908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PHONE NUMBER:</a:t>
            </a:r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74B3B0AB-679D-4680-B7C0-020CC12098C4}"/>
              </a:ext>
            </a:extLst>
          </p:cNvPr>
          <p:cNvSpPr/>
          <p:nvPr/>
        </p:nvSpPr>
        <p:spPr>
          <a:xfrm>
            <a:off x="7906266" y="2110084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0502345678</a:t>
            </a:r>
            <a:endParaRPr lang="he-IL" dirty="0"/>
          </a:p>
        </p:txBody>
      </p:sp>
      <p:sp>
        <p:nvSpPr>
          <p:cNvPr id="42" name="מלבן: פינות מעוגלות 41">
            <a:hlinkClick r:id="rId2" action="ppaction://hlinksldjump"/>
            <a:extLst>
              <a:ext uri="{FF2B5EF4-FFF2-40B4-BE49-F238E27FC236}">
                <a16:creationId xmlns:a16="http://schemas.microsoft.com/office/drawing/2014/main" id="{679D534A-224B-4B91-A8C3-45200C94765A}"/>
              </a:ext>
            </a:extLst>
          </p:cNvPr>
          <p:cNvSpPr/>
          <p:nvPr/>
        </p:nvSpPr>
        <p:spPr>
          <a:xfrm>
            <a:off x="5331917" y="5047732"/>
            <a:ext cx="163676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C1A83A-2E48-461F-A3CA-AE505ED4A25F}"/>
              </a:ext>
            </a:extLst>
          </p:cNvPr>
          <p:cNvSpPr txBox="1"/>
          <p:nvPr/>
        </p:nvSpPr>
        <p:spPr>
          <a:xfrm>
            <a:off x="3481502" y="6153206"/>
            <a:ext cx="57070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all fields must be filled with valid details in order to register</a:t>
            </a:r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EBF05AE-28AD-409A-83D4-456C34DCFDC0}"/>
              </a:ext>
            </a:extLst>
          </p:cNvPr>
          <p:cNvSpPr txBox="1"/>
          <p:nvPr/>
        </p:nvSpPr>
        <p:spPr>
          <a:xfrm>
            <a:off x="5856992" y="432965"/>
            <a:ext cx="4780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FDC41A6-5E0E-4B7E-B21B-03ED37784A46}"/>
              </a:ext>
            </a:extLst>
          </p:cNvPr>
          <p:cNvSpPr txBox="1"/>
          <p:nvPr/>
        </p:nvSpPr>
        <p:spPr>
          <a:xfrm>
            <a:off x="570454" y="2767415"/>
            <a:ext cx="13622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PASSWORD:</a:t>
            </a:r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592A864A-9882-4E2D-8D69-26576A330F77}"/>
              </a:ext>
            </a:extLst>
          </p:cNvPr>
          <p:cNvSpPr/>
          <p:nvPr/>
        </p:nvSpPr>
        <p:spPr>
          <a:xfrm>
            <a:off x="2065637" y="274622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123abcd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27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30B4D20-33E2-4B31-8014-3D51C8939D72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5" name="מלבן: פינות מעוגלות 4">
            <a:hlinkClick r:id="rId2" action="ppaction://hlinksldjump"/>
            <a:extLst>
              <a:ext uri="{FF2B5EF4-FFF2-40B4-BE49-F238E27FC236}">
                <a16:creationId xmlns:a16="http://schemas.microsoft.com/office/drawing/2014/main" id="{5E6C139E-E393-4837-B070-C87F50683B15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7" name="מלבן: פינות מעוגלות 6">
            <a:hlinkClick r:id="rId3" action="ppaction://hlinksldjump"/>
            <a:extLst>
              <a:ext uri="{FF2B5EF4-FFF2-40B4-BE49-F238E27FC236}">
                <a16:creationId xmlns:a16="http://schemas.microsoft.com/office/drawing/2014/main" id="{AA67DF70-1927-4FC8-A65A-98C9998D7F22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9" name="מלבן: פינות מעוגלות 8">
            <a:hlinkClick r:id="rId4" action="ppaction://hlinksldjump"/>
            <a:extLst>
              <a:ext uri="{FF2B5EF4-FFF2-40B4-BE49-F238E27FC236}">
                <a16:creationId xmlns:a16="http://schemas.microsoft.com/office/drawing/2014/main" id="{12A2BBFF-4265-4EF9-BC60-D0536505C95F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11" name="מלבן: פינות מעוגלות 10">
            <a:hlinkClick r:id="rId5" action="ppaction://hlinksldjump"/>
            <a:extLst>
              <a:ext uri="{FF2B5EF4-FFF2-40B4-BE49-F238E27FC236}">
                <a16:creationId xmlns:a16="http://schemas.microsoft.com/office/drawing/2014/main" id="{79DFDD71-E197-4DCB-BF02-F04857E8CF99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94C985D-5D9F-40A9-94E5-DB7786FAA69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14" name="כוכב: 5 פינות 13">
            <a:extLst>
              <a:ext uri="{FF2B5EF4-FFF2-40B4-BE49-F238E27FC236}">
                <a16:creationId xmlns:a16="http://schemas.microsoft.com/office/drawing/2014/main" id="{FF4C3F07-1F55-42EF-BA8E-1413AD51F7AD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5 פינות 15">
            <a:extLst>
              <a:ext uri="{FF2B5EF4-FFF2-40B4-BE49-F238E27FC236}">
                <a16:creationId xmlns:a16="http://schemas.microsoft.com/office/drawing/2014/main" id="{065F6D2F-6A0D-49C8-99C4-30473D047A56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5 פינות 17">
            <a:extLst>
              <a:ext uri="{FF2B5EF4-FFF2-40B4-BE49-F238E27FC236}">
                <a16:creationId xmlns:a16="http://schemas.microsoft.com/office/drawing/2014/main" id="{6120D776-2084-41C6-B91E-EE7ED08C530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2267D94D-E5C4-451D-BB1C-7D4F24177073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EFBFB39B-1B97-494D-87C7-09000814DBB5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: פינות מעוגלות 57">
            <a:hlinkClick r:id="rId6" action="ppaction://hlinksldjump"/>
            <a:extLst>
              <a:ext uri="{FF2B5EF4-FFF2-40B4-BE49-F238E27FC236}">
                <a16:creationId xmlns:a16="http://schemas.microsoft.com/office/drawing/2014/main" id="{C502B1C4-9128-4EC1-84AC-7B4E9426591A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76" name="מלבן: פינות מעוגלות 75">
            <a:hlinkClick r:id="rId6" action="ppaction://hlinksldjump"/>
            <a:extLst>
              <a:ext uri="{FF2B5EF4-FFF2-40B4-BE49-F238E27FC236}">
                <a16:creationId xmlns:a16="http://schemas.microsoft.com/office/drawing/2014/main" id="{EB4FDA28-F9AA-4579-9954-FA2FE7A6B3F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0" name="מלבן: פינות מעוגלות 89">
            <a:hlinkClick r:id="rId6" action="ppaction://hlinksldjump"/>
            <a:extLst>
              <a:ext uri="{FF2B5EF4-FFF2-40B4-BE49-F238E27FC236}">
                <a16:creationId xmlns:a16="http://schemas.microsoft.com/office/drawing/2014/main" id="{C57DA801-0CFB-405F-BB7B-A9510CD8713A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92" name="מלבן: פינות מעוגלות 91">
            <a:hlinkClick r:id="rId7" action="ppaction://hlinksldjump"/>
            <a:extLst>
              <a:ext uri="{FF2B5EF4-FFF2-40B4-BE49-F238E27FC236}">
                <a16:creationId xmlns:a16="http://schemas.microsoft.com/office/drawing/2014/main" id="{D723E473-9356-4C22-BD64-D251E70CFC47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72C4D170-2AF6-42BD-A508-1AEAAB5F6A59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מלבן: פינות מעוגלות 3">
            <a:hlinkClick r:id="rId2" action="ppaction://hlinksldjump"/>
            <a:extLst>
              <a:ext uri="{FF2B5EF4-FFF2-40B4-BE49-F238E27FC236}">
                <a16:creationId xmlns:a16="http://schemas.microsoft.com/office/drawing/2014/main" id="{6C381B3E-C560-47AF-9878-5B17DD110A0A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E4F4094-2195-440B-BA8F-A23ED581778B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6BD25BBA-9087-494D-8084-670632EE0E26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993DFF3-B828-4BDA-9C04-CF605A107363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5 פינות 24">
            <a:extLst>
              <a:ext uri="{FF2B5EF4-FFF2-40B4-BE49-F238E27FC236}">
                <a16:creationId xmlns:a16="http://schemas.microsoft.com/office/drawing/2014/main" id="{E44031B6-CBA4-4E31-8251-D110A65AFE72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7ECC3441-7BE6-4E56-9788-50F14503FDFE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1062A9F6-D8AB-452D-8BA1-EDB2D8C027A6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6D0911C-85EF-48C3-A676-59B92E931763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39" name="כוכב: 5 פינות 38">
            <a:extLst>
              <a:ext uri="{FF2B5EF4-FFF2-40B4-BE49-F238E27FC236}">
                <a16:creationId xmlns:a16="http://schemas.microsoft.com/office/drawing/2014/main" id="{C6E7D148-65F4-4076-ACF1-322D2A379551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5 פינות 40">
            <a:extLst>
              <a:ext uri="{FF2B5EF4-FFF2-40B4-BE49-F238E27FC236}">
                <a16:creationId xmlns:a16="http://schemas.microsoft.com/office/drawing/2014/main" id="{720E21B6-FCDE-4B16-8D76-E21646F634CB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5 פינות 42">
            <a:extLst>
              <a:ext uri="{FF2B5EF4-FFF2-40B4-BE49-F238E27FC236}">
                <a16:creationId xmlns:a16="http://schemas.microsoft.com/office/drawing/2014/main" id="{9449C319-B3F4-41D7-B8A2-DC28E9E1B79B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5 פינות 44">
            <a:extLst>
              <a:ext uri="{FF2B5EF4-FFF2-40B4-BE49-F238E27FC236}">
                <a16:creationId xmlns:a16="http://schemas.microsoft.com/office/drawing/2014/main" id="{BE3D165B-D73E-48A3-91A7-0FC09CCB54EB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5 פינות 46">
            <a:extLst>
              <a:ext uri="{FF2B5EF4-FFF2-40B4-BE49-F238E27FC236}">
                <a16:creationId xmlns:a16="http://schemas.microsoft.com/office/drawing/2014/main" id="{B4C1E9C9-DDDC-4FDF-9121-EB9D651E4D6B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גרפיקה 9" descr="זכוכית מגדלת">
            <a:extLst>
              <a:ext uri="{FF2B5EF4-FFF2-40B4-BE49-F238E27FC236}">
                <a16:creationId xmlns:a16="http://schemas.microsoft.com/office/drawing/2014/main" id="{376AE018-7370-41E5-8200-F39A3E6C24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15" name="גרפיקה 14" descr="סנן">
            <a:extLst>
              <a:ext uri="{FF2B5EF4-FFF2-40B4-BE49-F238E27FC236}">
                <a16:creationId xmlns:a16="http://schemas.microsoft.com/office/drawing/2014/main" id="{CB46E84A-B2DD-468F-BAA1-DDDC10C057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19" name="גרפיקה 18" descr="גרף עמודות עם מגמה עולה">
            <a:extLst>
              <a:ext uri="{FF2B5EF4-FFF2-40B4-BE49-F238E27FC236}">
                <a16:creationId xmlns:a16="http://schemas.microsoft.com/office/drawing/2014/main" id="{5A7DB8F1-5CB0-4A43-91C2-149F95BEAA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0DB7C60-1167-4AE0-8F8E-1B3FCCFBEA47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1604ADFC-9943-4D1A-BDC1-B2BBB3C19D2B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694A6CCA-BD7C-44B8-8DED-DE18A706B091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6A5D92EF-B327-464C-A591-CE2D0F51DF83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6" name="מלבן: פינות מעוגלות 5">
            <a:hlinkClick r:id="rId5" action="ppaction://hlinksldjump"/>
            <a:extLst>
              <a:ext uri="{FF2B5EF4-FFF2-40B4-BE49-F238E27FC236}">
                <a16:creationId xmlns:a16="http://schemas.microsoft.com/office/drawing/2014/main" id="{53B53972-749E-42BC-9AAD-14C7D7C2A71D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055D1C-E7B1-4D62-9DBB-4B286AC81037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1274557D-4DFB-41F8-B58F-2869DA161EEE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5 פינות 8">
            <a:extLst>
              <a:ext uri="{FF2B5EF4-FFF2-40B4-BE49-F238E27FC236}">
                <a16:creationId xmlns:a16="http://schemas.microsoft.com/office/drawing/2014/main" id="{B1744FB4-BE7A-40A6-BCBF-73D3C559D051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5 פינות 9">
            <a:extLst>
              <a:ext uri="{FF2B5EF4-FFF2-40B4-BE49-F238E27FC236}">
                <a16:creationId xmlns:a16="http://schemas.microsoft.com/office/drawing/2014/main" id="{15A5833B-B885-4D07-B006-06A846FA5AEF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5B413444-8D94-40C5-AB9E-81FB92EE2500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5 פינות 11">
            <a:extLst>
              <a:ext uri="{FF2B5EF4-FFF2-40B4-BE49-F238E27FC236}">
                <a16:creationId xmlns:a16="http://schemas.microsoft.com/office/drawing/2014/main" id="{5D21D98F-89E8-422E-A7C2-798D4E391970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hlinkClick r:id="rId6" action="ppaction://hlinksldjump"/>
            <a:extLst>
              <a:ext uri="{FF2B5EF4-FFF2-40B4-BE49-F238E27FC236}">
                <a16:creationId xmlns:a16="http://schemas.microsoft.com/office/drawing/2014/main" id="{03E275DF-1A76-4ECC-8B71-45D9CCC5CC99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4" name="מלבן: פינות מעוגלות 13">
            <a:hlinkClick r:id="rId6" action="ppaction://hlinksldjump"/>
            <a:extLst>
              <a:ext uri="{FF2B5EF4-FFF2-40B4-BE49-F238E27FC236}">
                <a16:creationId xmlns:a16="http://schemas.microsoft.com/office/drawing/2014/main" id="{88FE383D-3CC9-49D8-A397-D4E9EA87BD08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5" name="מלבן: פינות מעוגלות 14">
            <a:hlinkClick r:id="rId6" action="ppaction://hlinksldjump"/>
            <a:extLst>
              <a:ext uri="{FF2B5EF4-FFF2-40B4-BE49-F238E27FC236}">
                <a16:creationId xmlns:a16="http://schemas.microsoft.com/office/drawing/2014/main" id="{AAC7A05F-26EB-4857-AF35-92E10B149A12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6" name="מלבן: פינות מעוגלות 15">
            <a:hlinkClick r:id="rId7" action="ppaction://hlinksldjump"/>
            <a:extLst>
              <a:ext uri="{FF2B5EF4-FFF2-40B4-BE49-F238E27FC236}">
                <a16:creationId xmlns:a16="http://schemas.microsoft.com/office/drawing/2014/main" id="{BB3C7443-FA7A-4173-B57E-6EB3B2DA7E19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B3D2DDC-A941-4135-83A8-B29AA02DC652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מלבן: פינות מעוגלות 17">
            <a:hlinkClick r:id="rId2" action="ppaction://hlinksldjump"/>
            <a:extLst>
              <a:ext uri="{FF2B5EF4-FFF2-40B4-BE49-F238E27FC236}">
                <a16:creationId xmlns:a16="http://schemas.microsoft.com/office/drawing/2014/main" id="{F7891251-97C7-44AA-B0DC-668B42D2CBF3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highlight>
                  <a:srgbClr val="FFFF00"/>
                </a:highlight>
              </a:rPr>
              <a:t>Location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9EB5EFF-E990-4534-9300-C19252E6DC78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96A9DA1D-5A4B-457E-8111-5C467915711A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F2C20D36-C729-4BCF-ADE2-4268E71F5EBA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D60B232E-EA83-4CF6-8160-0C81B04FB591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83382B35-B9D6-44E3-9C0B-1BFAEE09BB7D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DCD2B2CC-E46F-4503-B7FB-BC9A48A099F1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23E7196-DB2A-4202-A8C5-0671FF98D4EE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6D55DC15-F164-4477-943B-61D53408D4D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D99FE096-C966-4EEC-B138-C842D02354E7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5 פינות 27">
            <a:extLst>
              <a:ext uri="{FF2B5EF4-FFF2-40B4-BE49-F238E27FC236}">
                <a16:creationId xmlns:a16="http://schemas.microsoft.com/office/drawing/2014/main" id="{57F8380B-2D86-4C15-87CA-9A5888EB2854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5 פינות 28">
            <a:extLst>
              <a:ext uri="{FF2B5EF4-FFF2-40B4-BE49-F238E27FC236}">
                <a16:creationId xmlns:a16="http://schemas.microsoft.com/office/drawing/2014/main" id="{1D601E28-5F5B-4209-A432-9567058A4FC1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5 פינות 29">
            <a:extLst>
              <a:ext uri="{FF2B5EF4-FFF2-40B4-BE49-F238E27FC236}">
                <a16:creationId xmlns:a16="http://schemas.microsoft.com/office/drawing/2014/main" id="{331BEF1B-5412-4FA3-9841-E8DC29D50356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גרפיקה 30" descr="זכוכית מגדלת">
            <a:extLst>
              <a:ext uri="{FF2B5EF4-FFF2-40B4-BE49-F238E27FC236}">
                <a16:creationId xmlns:a16="http://schemas.microsoft.com/office/drawing/2014/main" id="{22695F1D-6E16-4836-87FC-F23B42986F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32" name="גרפיקה 31" descr="סנן">
            <a:extLst>
              <a:ext uri="{FF2B5EF4-FFF2-40B4-BE49-F238E27FC236}">
                <a16:creationId xmlns:a16="http://schemas.microsoft.com/office/drawing/2014/main" id="{920DD97B-949E-459D-A794-6F53DC2CD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33" name="גרפיקה 32" descr="גרף עמודות עם מגמה עולה">
            <a:extLst>
              <a:ext uri="{FF2B5EF4-FFF2-40B4-BE49-F238E27FC236}">
                <a16:creationId xmlns:a16="http://schemas.microsoft.com/office/drawing/2014/main" id="{940C7778-C0CD-42D5-A85E-9536038EF2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  <p:graphicFrame>
        <p:nvGraphicFramePr>
          <p:cNvPr id="34" name="טבלה 18">
            <a:extLst>
              <a:ext uri="{FF2B5EF4-FFF2-40B4-BE49-F238E27FC236}">
                <a16:creationId xmlns:a16="http://schemas.microsoft.com/office/drawing/2014/main" id="{2CDB413A-92A5-4928-80F0-D032C38FB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23886"/>
              </p:ext>
            </p:extLst>
          </p:nvPr>
        </p:nvGraphicFramePr>
        <p:xfrm>
          <a:off x="3074073" y="623943"/>
          <a:ext cx="2287397" cy="146304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287397">
                  <a:extLst>
                    <a:ext uri="{9D8B030D-6E8A-4147-A177-3AD203B41FA5}">
                      <a16:colId xmlns:a16="http://schemas.microsoft.com/office/drawing/2014/main" val="159868224"/>
                    </a:ext>
                  </a:extLst>
                </a:gridCol>
              </a:tblGrid>
              <a:tr h="32426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PRICE: High To Low</a:t>
                      </a:r>
                      <a:endParaRPr lang="he-IL" b="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16695"/>
                  </a:ext>
                </a:extLst>
              </a:tr>
              <a:tr h="31813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PRICE: Low To High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7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Popularity (default)</a:t>
                      </a:r>
                      <a:endParaRPr lang="he-IL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58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DATES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1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D472BB8-AFBF-4091-A473-C9E3FA2EBA91}"/>
              </a:ext>
            </a:extLst>
          </p:cNvPr>
          <p:cNvSpPr txBox="1"/>
          <p:nvPr/>
        </p:nvSpPr>
        <p:spPr>
          <a:xfrm>
            <a:off x="345989" y="234779"/>
            <a:ext cx="23514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TRAVELERS HOMEPAGE</a:t>
            </a:r>
            <a:endParaRPr lang="he-IL" dirty="0"/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58BC8BCC-D17F-42E1-BC29-4202CC803F2A}"/>
              </a:ext>
            </a:extLst>
          </p:cNvPr>
          <p:cNvSpPr/>
          <p:nvPr/>
        </p:nvSpPr>
        <p:spPr>
          <a:xfrm>
            <a:off x="5519076" y="234779"/>
            <a:ext cx="1636769" cy="3693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filter</a:t>
            </a:r>
            <a:endParaRPr lang="he-IL" sz="2000" b="1" dirty="0"/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1867CA4A-2724-4532-BD2F-03047D8D7C11}"/>
              </a:ext>
            </a:extLst>
          </p:cNvPr>
          <p:cNvSpPr/>
          <p:nvPr/>
        </p:nvSpPr>
        <p:spPr>
          <a:xfrm>
            <a:off x="3399388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sort</a:t>
            </a:r>
            <a:endParaRPr lang="he-IL" sz="2000" b="1" dirty="0"/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D4E67731-5C94-4512-B527-91A14BD35844}"/>
              </a:ext>
            </a:extLst>
          </p:cNvPr>
          <p:cNvSpPr/>
          <p:nvPr/>
        </p:nvSpPr>
        <p:spPr>
          <a:xfrm>
            <a:off x="7638764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FAQ</a:t>
            </a:r>
            <a:endParaRPr lang="he-IL" sz="2000" b="1" dirty="0"/>
          </a:p>
        </p:txBody>
      </p:sp>
      <p:sp>
        <p:nvSpPr>
          <p:cNvPr id="6" name="מלבן: פינות מעוגלות 5">
            <a:hlinkClick r:id="rId5" action="ppaction://hlinksldjump"/>
            <a:extLst>
              <a:ext uri="{FF2B5EF4-FFF2-40B4-BE49-F238E27FC236}">
                <a16:creationId xmlns:a16="http://schemas.microsoft.com/office/drawing/2014/main" id="{15AA71BB-BCFE-4B0B-9315-B483DB71AF36}"/>
              </a:ext>
            </a:extLst>
          </p:cNvPr>
          <p:cNvSpPr/>
          <p:nvPr/>
        </p:nvSpPr>
        <p:spPr>
          <a:xfrm>
            <a:off x="9758452" y="234779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support</a:t>
            </a:r>
            <a:endParaRPr lang="he-IL" sz="20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1F050DA-BBD3-4369-9A71-8B4037AACDFC}"/>
              </a:ext>
            </a:extLst>
          </p:cNvPr>
          <p:cNvSpPr/>
          <p:nvPr/>
        </p:nvSpPr>
        <p:spPr>
          <a:xfrm>
            <a:off x="813166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EE9EA72B-8E4A-4FB0-8883-1EB6F6034C02}"/>
              </a:ext>
            </a:extLst>
          </p:cNvPr>
          <p:cNvSpPr/>
          <p:nvPr/>
        </p:nvSpPr>
        <p:spPr>
          <a:xfrm>
            <a:off x="2697402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5 פינות 8">
            <a:extLst>
              <a:ext uri="{FF2B5EF4-FFF2-40B4-BE49-F238E27FC236}">
                <a16:creationId xmlns:a16="http://schemas.microsoft.com/office/drawing/2014/main" id="{9E45BF16-9D39-426A-A62A-31C9F7355009}"/>
              </a:ext>
            </a:extLst>
          </p:cNvPr>
          <p:cNvSpPr/>
          <p:nvPr/>
        </p:nvSpPr>
        <p:spPr>
          <a:xfrm>
            <a:off x="2466743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5 פינות 9">
            <a:extLst>
              <a:ext uri="{FF2B5EF4-FFF2-40B4-BE49-F238E27FC236}">
                <a16:creationId xmlns:a16="http://schemas.microsoft.com/office/drawing/2014/main" id="{124E97BF-F69B-431E-99FB-09B05966CA2C}"/>
              </a:ext>
            </a:extLst>
          </p:cNvPr>
          <p:cNvSpPr/>
          <p:nvPr/>
        </p:nvSpPr>
        <p:spPr>
          <a:xfrm>
            <a:off x="2245603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5 פינות 10">
            <a:extLst>
              <a:ext uri="{FF2B5EF4-FFF2-40B4-BE49-F238E27FC236}">
                <a16:creationId xmlns:a16="http://schemas.microsoft.com/office/drawing/2014/main" id="{967236C5-95F3-4DF5-802D-556D1E1F699A}"/>
              </a:ext>
            </a:extLst>
          </p:cNvPr>
          <p:cNvSpPr/>
          <p:nvPr/>
        </p:nvSpPr>
        <p:spPr>
          <a:xfrm>
            <a:off x="2014944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5 פינות 11">
            <a:extLst>
              <a:ext uri="{FF2B5EF4-FFF2-40B4-BE49-F238E27FC236}">
                <a16:creationId xmlns:a16="http://schemas.microsoft.com/office/drawing/2014/main" id="{E938613D-2793-423D-AD56-A6CD29766178}"/>
              </a:ext>
            </a:extLst>
          </p:cNvPr>
          <p:cNvSpPr/>
          <p:nvPr/>
        </p:nvSpPr>
        <p:spPr>
          <a:xfrm>
            <a:off x="1784285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hlinkClick r:id="rId6" action="ppaction://hlinksldjump"/>
            <a:extLst>
              <a:ext uri="{FF2B5EF4-FFF2-40B4-BE49-F238E27FC236}">
                <a16:creationId xmlns:a16="http://schemas.microsoft.com/office/drawing/2014/main" id="{FABF4ED5-DAA2-4BA7-A600-76EB6F1D4796}"/>
              </a:ext>
            </a:extLst>
          </p:cNvPr>
          <p:cNvSpPr/>
          <p:nvPr/>
        </p:nvSpPr>
        <p:spPr>
          <a:xfrm>
            <a:off x="1521695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4" name="מלבן: פינות מעוגלות 13">
            <a:hlinkClick r:id="rId6" action="ppaction://hlinksldjump"/>
            <a:extLst>
              <a:ext uri="{FF2B5EF4-FFF2-40B4-BE49-F238E27FC236}">
                <a16:creationId xmlns:a16="http://schemas.microsoft.com/office/drawing/2014/main" id="{FF07BC1A-F9A7-497E-9BEC-48F3C57306AC}"/>
              </a:ext>
            </a:extLst>
          </p:cNvPr>
          <p:cNvSpPr/>
          <p:nvPr/>
        </p:nvSpPr>
        <p:spPr>
          <a:xfrm>
            <a:off x="8897030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5" name="מלבן: פינות מעוגלות 14">
            <a:hlinkClick r:id="rId6" action="ppaction://hlinksldjump"/>
            <a:extLst>
              <a:ext uri="{FF2B5EF4-FFF2-40B4-BE49-F238E27FC236}">
                <a16:creationId xmlns:a16="http://schemas.microsoft.com/office/drawing/2014/main" id="{56F03837-A985-481C-994C-36CB34E0B2BB}"/>
              </a:ext>
            </a:extLst>
          </p:cNvPr>
          <p:cNvSpPr/>
          <p:nvPr/>
        </p:nvSpPr>
        <p:spPr>
          <a:xfrm>
            <a:off x="5209362" y="5913046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ORDER</a:t>
            </a:r>
            <a:endParaRPr lang="he-IL" sz="2000" b="1" dirty="0"/>
          </a:p>
        </p:txBody>
      </p:sp>
      <p:sp>
        <p:nvSpPr>
          <p:cNvPr id="16" name="מלבן: פינות מעוגלות 15">
            <a:hlinkClick r:id="rId7" action="ppaction://hlinksldjump"/>
            <a:extLst>
              <a:ext uri="{FF2B5EF4-FFF2-40B4-BE49-F238E27FC236}">
                <a16:creationId xmlns:a16="http://schemas.microsoft.com/office/drawing/2014/main" id="{CD721304-2BB4-48B6-90EC-B801354B1834}"/>
              </a:ext>
            </a:extLst>
          </p:cNvPr>
          <p:cNvSpPr/>
          <p:nvPr/>
        </p:nvSpPr>
        <p:spPr>
          <a:xfrm>
            <a:off x="345989" y="716692"/>
            <a:ext cx="1636769" cy="369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LOG OUT</a:t>
            </a:r>
            <a:endParaRPr lang="he-IL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B8D2C3E-96B5-4B0C-974D-724BE0B7CA1D}"/>
              </a:ext>
            </a:extLst>
          </p:cNvPr>
          <p:cNvSpPr/>
          <p:nvPr/>
        </p:nvSpPr>
        <p:spPr>
          <a:xfrm>
            <a:off x="7601204" y="885648"/>
            <a:ext cx="379401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Search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(ex. Ashdod)</a:t>
            </a:r>
            <a:endParaRPr lang="he-IL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מלבן: פינות מעוגלות 17">
            <a:hlinkClick r:id="rId3" action="ppaction://hlinksldjump"/>
            <a:extLst>
              <a:ext uri="{FF2B5EF4-FFF2-40B4-BE49-F238E27FC236}">
                <a16:creationId xmlns:a16="http://schemas.microsoft.com/office/drawing/2014/main" id="{FCA5B28B-5C84-458B-8FD0-5A9D7F7FBA60}"/>
              </a:ext>
            </a:extLst>
          </p:cNvPr>
          <p:cNvSpPr/>
          <p:nvPr/>
        </p:nvSpPr>
        <p:spPr>
          <a:xfrm>
            <a:off x="6073134" y="885648"/>
            <a:ext cx="1386336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/>
              <a:t>Location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DBB39A1C-A5BF-4338-B9C4-667FBB461F75}"/>
              </a:ext>
            </a:extLst>
          </p:cNvPr>
          <p:cNvSpPr/>
          <p:nvPr/>
        </p:nvSpPr>
        <p:spPr>
          <a:xfrm>
            <a:off x="4500833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3A9DD708-E8FA-4F37-9F02-5BBC87F3806E}"/>
              </a:ext>
            </a:extLst>
          </p:cNvPr>
          <p:cNvSpPr/>
          <p:nvPr/>
        </p:nvSpPr>
        <p:spPr>
          <a:xfrm>
            <a:off x="6385069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DD6E5AA2-AA25-4F5D-AB45-D646F2E73A37}"/>
              </a:ext>
            </a:extLst>
          </p:cNvPr>
          <p:cNvSpPr/>
          <p:nvPr/>
        </p:nvSpPr>
        <p:spPr>
          <a:xfrm>
            <a:off x="6154410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F7256F03-1F61-436C-BCBB-EDD9C4DE3B53}"/>
              </a:ext>
            </a:extLst>
          </p:cNvPr>
          <p:cNvSpPr/>
          <p:nvPr/>
        </p:nvSpPr>
        <p:spPr>
          <a:xfrm>
            <a:off x="5933270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5 פינות 22">
            <a:extLst>
              <a:ext uri="{FF2B5EF4-FFF2-40B4-BE49-F238E27FC236}">
                <a16:creationId xmlns:a16="http://schemas.microsoft.com/office/drawing/2014/main" id="{8A5B232E-1E24-430A-925F-D2C5B12D135C}"/>
              </a:ext>
            </a:extLst>
          </p:cNvPr>
          <p:cNvSpPr/>
          <p:nvPr/>
        </p:nvSpPr>
        <p:spPr>
          <a:xfrm>
            <a:off x="5702611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5 פינות 23">
            <a:extLst>
              <a:ext uri="{FF2B5EF4-FFF2-40B4-BE49-F238E27FC236}">
                <a16:creationId xmlns:a16="http://schemas.microsoft.com/office/drawing/2014/main" id="{829B8C99-0604-47D2-98DC-6B5DA15ABCC5}"/>
              </a:ext>
            </a:extLst>
          </p:cNvPr>
          <p:cNvSpPr/>
          <p:nvPr/>
        </p:nvSpPr>
        <p:spPr>
          <a:xfrm>
            <a:off x="5471952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8D34270-B448-4A27-83C4-CAB06F53B779}"/>
              </a:ext>
            </a:extLst>
          </p:cNvPr>
          <p:cNvSpPr/>
          <p:nvPr/>
        </p:nvSpPr>
        <p:spPr>
          <a:xfrm>
            <a:off x="8188500" y="1515074"/>
            <a:ext cx="3206720" cy="42569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DESCRIPTION</a:t>
            </a:r>
            <a:r>
              <a:rPr lang="en-US" dirty="0"/>
              <a:t>: Cozy country style furnished flat</a:t>
            </a:r>
            <a:endParaRPr lang="he-IL" dirty="0"/>
          </a:p>
          <a:p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150$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r>
              <a:rPr lang="en-US" b="1" dirty="0">
                <a:solidFill>
                  <a:schemeClr val="tx1"/>
                </a:solidFill>
              </a:rPr>
              <a:t>DISCOUNT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-30$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en-US" b="1" dirty="0"/>
              <a:t>LOCATION</a:t>
            </a:r>
            <a:r>
              <a:rPr lang="en-US" dirty="0"/>
              <a:t>: Netanya</a:t>
            </a:r>
          </a:p>
          <a:p>
            <a:r>
              <a:rPr lang="en-US" b="1" dirty="0"/>
              <a:t>NUMBER OF PEOPLE</a:t>
            </a:r>
            <a:r>
              <a:rPr lang="en-US" dirty="0"/>
              <a:t>: 5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NUMBER OF ROOMS</a:t>
            </a:r>
            <a:r>
              <a:rPr lang="en-US" sz="1800" i="0" u="none" strike="noStrike" kern="120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: 2</a:t>
            </a: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</a:rPr>
              <a:t>      </a:t>
            </a:r>
          </a:p>
          <a:p>
            <a:pPr marL="0" algn="l" rtl="1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NUMBER OF BEDS</a:t>
            </a:r>
            <a:r>
              <a:rPr lang="en-US" dirty="0"/>
              <a:t>: 3</a:t>
            </a:r>
            <a:endParaRPr lang="en-US" b="1" dirty="0"/>
          </a:p>
          <a:p>
            <a:r>
              <a:rPr lang="en-US" b="1" dirty="0"/>
              <a:t>AMENITIES</a:t>
            </a:r>
            <a:r>
              <a:rPr lang="en-US" dirty="0"/>
              <a:t>: Disabled Access, Kitchen, Balcony,  Washing Machine</a:t>
            </a:r>
          </a:p>
          <a:p>
            <a:r>
              <a:rPr lang="en-US" b="1" dirty="0"/>
              <a:t>ATTRACTIONS</a:t>
            </a:r>
            <a:r>
              <a:rPr lang="en-US" dirty="0"/>
              <a:t>: Close to sea</a:t>
            </a:r>
          </a:p>
          <a:p>
            <a:r>
              <a:rPr lang="en-US" b="1" dirty="0"/>
              <a:t>EMAIL</a:t>
            </a:r>
            <a:r>
              <a:rPr lang="en-US" dirty="0"/>
              <a:t>: israelisraeli@gmail.com</a:t>
            </a:r>
            <a:endParaRPr lang="he-IL" dirty="0"/>
          </a:p>
          <a:p>
            <a:endParaRPr lang="he-IL" dirty="0"/>
          </a:p>
        </p:txBody>
      </p:sp>
      <p:sp>
        <p:nvSpPr>
          <p:cNvPr id="26" name="כוכב: 5 פינות 25">
            <a:extLst>
              <a:ext uri="{FF2B5EF4-FFF2-40B4-BE49-F238E27FC236}">
                <a16:creationId xmlns:a16="http://schemas.microsoft.com/office/drawing/2014/main" id="{A1B5A677-7EE9-4CA6-AFCA-14DFC8DD99BB}"/>
              </a:ext>
            </a:extLst>
          </p:cNvPr>
          <p:cNvSpPr/>
          <p:nvPr/>
        </p:nvSpPr>
        <p:spPr>
          <a:xfrm>
            <a:off x="10072736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5 פינות 26">
            <a:extLst>
              <a:ext uri="{FF2B5EF4-FFF2-40B4-BE49-F238E27FC236}">
                <a16:creationId xmlns:a16="http://schemas.microsoft.com/office/drawing/2014/main" id="{C6BE6EFF-AA05-461B-98B8-8F5DFFDA79FF}"/>
              </a:ext>
            </a:extLst>
          </p:cNvPr>
          <p:cNvSpPr/>
          <p:nvPr/>
        </p:nvSpPr>
        <p:spPr>
          <a:xfrm>
            <a:off x="9842077" y="5396473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5 פינות 27">
            <a:extLst>
              <a:ext uri="{FF2B5EF4-FFF2-40B4-BE49-F238E27FC236}">
                <a16:creationId xmlns:a16="http://schemas.microsoft.com/office/drawing/2014/main" id="{8D1A9296-6DEF-46FF-BEA9-CBEB9C4773D2}"/>
              </a:ext>
            </a:extLst>
          </p:cNvPr>
          <p:cNvSpPr/>
          <p:nvPr/>
        </p:nvSpPr>
        <p:spPr>
          <a:xfrm>
            <a:off x="9620937" y="5396474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5 פינות 28">
            <a:extLst>
              <a:ext uri="{FF2B5EF4-FFF2-40B4-BE49-F238E27FC236}">
                <a16:creationId xmlns:a16="http://schemas.microsoft.com/office/drawing/2014/main" id="{29A820E5-69B7-493A-8815-7FA102D8A86E}"/>
              </a:ext>
            </a:extLst>
          </p:cNvPr>
          <p:cNvSpPr/>
          <p:nvPr/>
        </p:nvSpPr>
        <p:spPr>
          <a:xfrm>
            <a:off x="9390278" y="5396475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5 פינות 29">
            <a:extLst>
              <a:ext uri="{FF2B5EF4-FFF2-40B4-BE49-F238E27FC236}">
                <a16:creationId xmlns:a16="http://schemas.microsoft.com/office/drawing/2014/main" id="{1349198F-126E-435B-87D6-8187A9A3098E}"/>
              </a:ext>
            </a:extLst>
          </p:cNvPr>
          <p:cNvSpPr/>
          <p:nvPr/>
        </p:nvSpPr>
        <p:spPr>
          <a:xfrm>
            <a:off x="9159619" y="5396476"/>
            <a:ext cx="230659" cy="18535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גרפיקה 30" descr="זכוכית מגדלת">
            <a:extLst>
              <a:ext uri="{FF2B5EF4-FFF2-40B4-BE49-F238E27FC236}">
                <a16:creationId xmlns:a16="http://schemas.microsoft.com/office/drawing/2014/main" id="{BAA70733-E547-4C84-98AC-D6D5521C0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18" y="927606"/>
            <a:ext cx="290384" cy="290384"/>
          </a:xfrm>
          <a:prstGeom prst="rect">
            <a:avLst/>
          </a:prstGeom>
        </p:spPr>
      </p:pic>
      <p:pic>
        <p:nvPicPr>
          <p:cNvPr id="32" name="גרפיקה 31" descr="סנן">
            <a:extLst>
              <a:ext uri="{FF2B5EF4-FFF2-40B4-BE49-F238E27FC236}">
                <a16:creationId xmlns:a16="http://schemas.microsoft.com/office/drawing/2014/main" id="{5AE3EC08-7E5F-480F-ADC3-BF6E669BC3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5909" y="289998"/>
            <a:ext cx="314113" cy="314113"/>
          </a:xfrm>
          <a:prstGeom prst="rect">
            <a:avLst/>
          </a:prstGeom>
        </p:spPr>
      </p:pic>
      <p:pic>
        <p:nvPicPr>
          <p:cNvPr id="33" name="גרפיקה 32" descr="גרף עמודות עם מגמה עולה">
            <a:extLst>
              <a:ext uri="{FF2B5EF4-FFF2-40B4-BE49-F238E27FC236}">
                <a16:creationId xmlns:a16="http://schemas.microsoft.com/office/drawing/2014/main" id="{72B2BC53-67D1-4BE6-8718-86CA3F3FD8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54896" y="268338"/>
            <a:ext cx="335773" cy="335773"/>
          </a:xfrm>
          <a:prstGeom prst="rect">
            <a:avLst/>
          </a:prstGeom>
        </p:spPr>
      </p:pic>
      <p:sp>
        <p:nvSpPr>
          <p:cNvPr id="34" name="משולש שווה-שוקיים 33">
            <a:extLst>
              <a:ext uri="{FF2B5EF4-FFF2-40B4-BE49-F238E27FC236}">
                <a16:creationId xmlns:a16="http://schemas.microsoft.com/office/drawing/2014/main" id="{D33866E6-E161-4C81-8E2D-433AA5D2E90A}"/>
              </a:ext>
            </a:extLst>
          </p:cNvPr>
          <p:cNvSpPr/>
          <p:nvPr/>
        </p:nvSpPr>
        <p:spPr>
          <a:xfrm rot="10800000">
            <a:off x="6499520" y="985433"/>
            <a:ext cx="125859" cy="1042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5" name="טבלה 11">
            <a:extLst>
              <a:ext uri="{FF2B5EF4-FFF2-40B4-BE49-F238E27FC236}">
                <a16:creationId xmlns:a16="http://schemas.microsoft.com/office/drawing/2014/main" id="{E7EA46EC-A122-4287-A19B-F1BD8A9CC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66849"/>
              </p:ext>
            </p:extLst>
          </p:nvPr>
        </p:nvGraphicFramePr>
        <p:xfrm>
          <a:off x="5257875" y="635852"/>
          <a:ext cx="2125362" cy="4079240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2125362">
                  <a:extLst>
                    <a:ext uri="{9D8B030D-6E8A-4147-A177-3AD203B41FA5}">
                      <a16:colId xmlns:a16="http://schemas.microsoft.com/office/drawing/2014/main" val="342073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Disabled access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WIFI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8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2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Balcony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4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Kitchen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7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Washing Machine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 Conditioner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9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Swimming 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8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Iron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Rooms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4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Num Of Beds</a:t>
                      </a:r>
                      <a:endParaRPr lang="he-IL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06673"/>
                  </a:ext>
                </a:extLst>
              </a:tr>
            </a:tbl>
          </a:graphicData>
        </a:graphic>
      </p:graphicFrame>
      <p:sp>
        <p:nvSpPr>
          <p:cNvPr id="36" name="מלבן 35">
            <a:extLst>
              <a:ext uri="{FF2B5EF4-FFF2-40B4-BE49-F238E27FC236}">
                <a16:creationId xmlns:a16="http://schemas.microsoft.com/office/drawing/2014/main" id="{CE29AEE0-EB90-4BBE-8341-0F8F62BDE26B}"/>
              </a:ext>
            </a:extLst>
          </p:cNvPr>
          <p:cNvSpPr/>
          <p:nvPr/>
        </p:nvSpPr>
        <p:spPr>
          <a:xfrm>
            <a:off x="7129147" y="1516685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0D460928-D93D-4D82-80BF-02FC7C711D88}"/>
              </a:ext>
            </a:extLst>
          </p:cNvPr>
          <p:cNvSpPr/>
          <p:nvPr/>
        </p:nvSpPr>
        <p:spPr>
          <a:xfrm>
            <a:off x="7129147" y="1886017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A903AEE-8FD8-4174-B75E-7FC3A802BA21}"/>
              </a:ext>
            </a:extLst>
          </p:cNvPr>
          <p:cNvSpPr/>
          <p:nvPr/>
        </p:nvSpPr>
        <p:spPr>
          <a:xfrm>
            <a:off x="7129146" y="3750579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F49AFA7C-9CCA-4166-90CA-11805238F4B0}"/>
              </a:ext>
            </a:extLst>
          </p:cNvPr>
          <p:cNvSpPr/>
          <p:nvPr/>
        </p:nvSpPr>
        <p:spPr>
          <a:xfrm>
            <a:off x="7129146" y="778629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גרפיקה 39" descr="סימן ביקורת">
            <a:extLst>
              <a:ext uri="{FF2B5EF4-FFF2-40B4-BE49-F238E27FC236}">
                <a16:creationId xmlns:a16="http://schemas.microsoft.com/office/drawing/2014/main" id="{D6F797B0-5054-42A6-8107-CC4C083C04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740976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מלבן 40">
            <a:extLst>
              <a:ext uri="{FF2B5EF4-FFF2-40B4-BE49-F238E27FC236}">
                <a16:creationId xmlns:a16="http://schemas.microsoft.com/office/drawing/2014/main" id="{622777D4-5F9F-4E34-A40F-0DA68BD02C02}"/>
              </a:ext>
            </a:extLst>
          </p:cNvPr>
          <p:cNvSpPr/>
          <p:nvPr/>
        </p:nvSpPr>
        <p:spPr>
          <a:xfrm>
            <a:off x="7129146" y="116182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גרפיקה 41" descr="סימן ביקורת">
            <a:extLst>
              <a:ext uri="{FF2B5EF4-FFF2-40B4-BE49-F238E27FC236}">
                <a16:creationId xmlns:a16="http://schemas.microsoft.com/office/drawing/2014/main" id="{68A22DA1-C282-4AB8-AFFB-64E2D7422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112416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מלבן 42">
            <a:extLst>
              <a:ext uri="{FF2B5EF4-FFF2-40B4-BE49-F238E27FC236}">
                <a16:creationId xmlns:a16="http://schemas.microsoft.com/office/drawing/2014/main" id="{097089D0-79AA-4404-BF68-0AF37F0FB115}"/>
              </a:ext>
            </a:extLst>
          </p:cNvPr>
          <p:cNvSpPr/>
          <p:nvPr/>
        </p:nvSpPr>
        <p:spPr>
          <a:xfrm>
            <a:off x="7129146" y="227244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4" name="גרפיקה 43" descr="סימן ביקורת">
            <a:extLst>
              <a:ext uri="{FF2B5EF4-FFF2-40B4-BE49-F238E27FC236}">
                <a16:creationId xmlns:a16="http://schemas.microsoft.com/office/drawing/2014/main" id="{04BE07F7-D2C8-4D48-948C-42FAA98AF9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23478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5" name="מלבן 44">
            <a:extLst>
              <a:ext uri="{FF2B5EF4-FFF2-40B4-BE49-F238E27FC236}">
                <a16:creationId xmlns:a16="http://schemas.microsoft.com/office/drawing/2014/main" id="{4F0DF28F-C0F5-4463-BC4C-AF1F46A00F7B}"/>
              </a:ext>
            </a:extLst>
          </p:cNvPr>
          <p:cNvSpPr/>
          <p:nvPr/>
        </p:nvSpPr>
        <p:spPr>
          <a:xfrm>
            <a:off x="7129146" y="2669294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גרפיקה 45" descr="סימן ביקורת">
            <a:extLst>
              <a:ext uri="{FF2B5EF4-FFF2-40B4-BE49-F238E27FC236}">
                <a16:creationId xmlns:a16="http://schemas.microsoft.com/office/drawing/2014/main" id="{B90656BC-54CF-4729-B956-FC1F3F91E5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631641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7" name="מלבן 46">
            <a:extLst>
              <a:ext uri="{FF2B5EF4-FFF2-40B4-BE49-F238E27FC236}">
                <a16:creationId xmlns:a16="http://schemas.microsoft.com/office/drawing/2014/main" id="{BD239B74-2170-4C42-8B2A-30DFE91EF192}"/>
              </a:ext>
            </a:extLst>
          </p:cNvPr>
          <p:cNvSpPr/>
          <p:nvPr/>
        </p:nvSpPr>
        <p:spPr>
          <a:xfrm>
            <a:off x="7129146" y="300295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8" name="גרפיקה 47" descr="סימן ביקורת">
            <a:extLst>
              <a:ext uri="{FF2B5EF4-FFF2-40B4-BE49-F238E27FC236}">
                <a16:creationId xmlns:a16="http://schemas.microsoft.com/office/drawing/2014/main" id="{B1441549-D916-41D2-BEFF-41A497937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296529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מלבן 48">
            <a:extLst>
              <a:ext uri="{FF2B5EF4-FFF2-40B4-BE49-F238E27FC236}">
                <a16:creationId xmlns:a16="http://schemas.microsoft.com/office/drawing/2014/main" id="{D8381DD6-FAA5-40B2-B571-D456CE9435EE}"/>
              </a:ext>
            </a:extLst>
          </p:cNvPr>
          <p:cNvSpPr/>
          <p:nvPr/>
        </p:nvSpPr>
        <p:spPr>
          <a:xfrm>
            <a:off x="7129146" y="3383062"/>
            <a:ext cx="119837" cy="1235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0" name="גרפיקה 49" descr="סימן ביקורת">
            <a:extLst>
              <a:ext uri="{FF2B5EF4-FFF2-40B4-BE49-F238E27FC236}">
                <a16:creationId xmlns:a16="http://schemas.microsoft.com/office/drawing/2014/main" id="{3968DF0E-2568-408B-A459-83DCC24849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9146" y="3345409"/>
            <a:ext cx="179756" cy="1797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03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D1725AA-9155-4132-9879-3068BAB430DF}"/>
              </a:ext>
            </a:extLst>
          </p:cNvPr>
          <p:cNvSpPr txBox="1"/>
          <p:nvPr/>
        </p:nvSpPr>
        <p:spPr>
          <a:xfrm>
            <a:off x="5653410" y="443471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ORDER: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C9B40F5-23F9-4F59-82FF-485F1509F882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CCE3763-B506-4492-9E9E-21B47BE7FD67}"/>
              </a:ext>
            </a:extLst>
          </p:cNvPr>
          <p:cNvSpPr txBox="1"/>
          <p:nvPr/>
        </p:nvSpPr>
        <p:spPr>
          <a:xfrm>
            <a:off x="5176447" y="1434753"/>
            <a:ext cx="193232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CHOOSE DATES:</a:t>
            </a:r>
            <a:endParaRPr lang="he-IL" sz="20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C858BF1-89B4-4D77-9932-1B0CF2CCA8C6}"/>
              </a:ext>
            </a:extLst>
          </p:cNvPr>
          <p:cNvSpPr txBox="1"/>
          <p:nvPr/>
        </p:nvSpPr>
        <p:spPr>
          <a:xfrm>
            <a:off x="3129993" y="4472491"/>
            <a:ext cx="59320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dates are available you will be able to proceed to payment</a:t>
            </a:r>
            <a:endParaRPr lang="he-IL" dirty="0"/>
          </a:p>
        </p:txBody>
      </p:sp>
      <p:sp>
        <p:nvSpPr>
          <p:cNvPr id="21" name="מלבן: פינות מעוגלות 20">
            <a:hlinkClick r:id="rId2" action="ppaction://hlinksldjump"/>
            <a:extLst>
              <a:ext uri="{FF2B5EF4-FFF2-40B4-BE49-F238E27FC236}">
                <a16:creationId xmlns:a16="http://schemas.microsoft.com/office/drawing/2014/main" id="{9263BE92-34E7-4DD3-AF92-ABF85295BB5D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PAY</a:t>
            </a:r>
            <a:endParaRPr lang="he-IL" sz="24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18F07CF-6A88-45B3-B012-B023A7C762CC}"/>
              </a:ext>
            </a:extLst>
          </p:cNvPr>
          <p:cNvSpPr txBox="1"/>
          <p:nvPr/>
        </p:nvSpPr>
        <p:spPr>
          <a:xfrm>
            <a:off x="2619632" y="2200170"/>
            <a:ext cx="808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FROM: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A6DCDC6-4FDC-4E07-8271-90DCE9EFCB02}"/>
              </a:ext>
            </a:extLst>
          </p:cNvPr>
          <p:cNvSpPr txBox="1"/>
          <p:nvPr/>
        </p:nvSpPr>
        <p:spPr>
          <a:xfrm>
            <a:off x="6346307" y="2200170"/>
            <a:ext cx="5102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TO:</a:t>
            </a:r>
            <a:endParaRPr lang="he-IL" dirty="0"/>
          </a:p>
        </p:txBody>
      </p:sp>
      <p:sp>
        <p:nvSpPr>
          <p:cNvPr id="11" name="מלבן: פינות מעוגלות 10">
            <a:hlinkClick r:id="rId3" action="ppaction://hlinksldjump"/>
            <a:extLst>
              <a:ext uri="{FF2B5EF4-FFF2-40B4-BE49-F238E27FC236}">
                <a16:creationId xmlns:a16="http://schemas.microsoft.com/office/drawing/2014/main" id="{EA8CD65D-9D91-4202-9516-AC16ED3C0931}"/>
              </a:ext>
            </a:extLst>
          </p:cNvPr>
          <p:cNvSpPr/>
          <p:nvPr/>
        </p:nvSpPr>
        <p:spPr>
          <a:xfrm>
            <a:off x="6891766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12/11/20</a:t>
            </a:r>
            <a:endParaRPr lang="he-IL" dirty="0"/>
          </a:p>
        </p:txBody>
      </p:sp>
      <p:sp>
        <p:nvSpPr>
          <p:cNvPr id="13" name="מלבן: פינות מעוגלות 12">
            <a:hlinkClick r:id="rId3" action="ppaction://hlinksldjump"/>
            <a:extLst>
              <a:ext uri="{FF2B5EF4-FFF2-40B4-BE49-F238E27FC236}">
                <a16:creationId xmlns:a16="http://schemas.microsoft.com/office/drawing/2014/main" id="{2989B2AD-4DF7-492D-BB33-3768944BC46C}"/>
              </a:ext>
            </a:extLst>
          </p:cNvPr>
          <p:cNvSpPr/>
          <p:nvPr/>
        </p:nvSpPr>
        <p:spPr>
          <a:xfrm>
            <a:off x="3426297" y="2200170"/>
            <a:ext cx="23113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09/11/20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F3385E6-A94D-49C4-AF7D-7930AEE28B6A}"/>
              </a:ext>
            </a:extLst>
          </p:cNvPr>
          <p:cNvSpPr txBox="1"/>
          <p:nvPr/>
        </p:nvSpPr>
        <p:spPr>
          <a:xfrm>
            <a:off x="4581974" y="3331538"/>
            <a:ext cx="29334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YOUR TOTAL IS:   </a:t>
            </a:r>
            <a:r>
              <a:rPr lang="en-US" sz="2000" dirty="0"/>
              <a:t>480$</a:t>
            </a:r>
            <a:endParaRPr lang="he-IL" sz="2000" dirty="0"/>
          </a:p>
        </p:txBody>
      </p:sp>
      <p:pic>
        <p:nvPicPr>
          <p:cNvPr id="3" name="גרפיקה 2" descr="מטבעות">
            <a:extLst>
              <a:ext uri="{FF2B5EF4-FFF2-40B4-BE49-F238E27FC236}">
                <a16:creationId xmlns:a16="http://schemas.microsoft.com/office/drawing/2014/main" id="{BEAEBCBE-0A5A-4A18-A2AF-993676D1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851" y="3237036"/>
            <a:ext cx="574204" cy="574204"/>
          </a:xfrm>
          <a:prstGeom prst="rect">
            <a:avLst/>
          </a:prstGeom>
        </p:spPr>
      </p:pic>
      <p:sp>
        <p:nvSpPr>
          <p:cNvPr id="4" name="מלבן: פינות מעוגלות 3">
            <a:hlinkClick r:id="rId6" action="ppaction://hlinksldjump"/>
            <a:extLst>
              <a:ext uri="{FF2B5EF4-FFF2-40B4-BE49-F238E27FC236}">
                <a16:creationId xmlns:a16="http://schemas.microsoft.com/office/drawing/2014/main" id="{713764E3-E20C-4AEC-8F65-B98FBFEAF995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7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A0894D-F053-41EC-9143-512103753401}"/>
              </a:ext>
            </a:extLst>
          </p:cNvPr>
          <p:cNvSpPr txBox="1"/>
          <p:nvPr/>
        </p:nvSpPr>
        <p:spPr>
          <a:xfrm>
            <a:off x="2127414" y="1415408"/>
            <a:ext cx="2348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CREDIT CARD NUMBER: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FF60B1B-88E8-461E-8CF4-17CF3EC74744}"/>
              </a:ext>
            </a:extLst>
          </p:cNvPr>
          <p:cNvSpPr txBox="1"/>
          <p:nvPr/>
        </p:nvSpPr>
        <p:spPr>
          <a:xfrm>
            <a:off x="2589399" y="2018012"/>
            <a:ext cx="18867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EXPIRATION DATE:</a:t>
            </a: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EF8C03B-ED8F-4741-B0F4-CA7664AAB1FF}"/>
              </a:ext>
            </a:extLst>
          </p:cNvPr>
          <p:cNvSpPr/>
          <p:nvPr/>
        </p:nvSpPr>
        <p:spPr>
          <a:xfrm>
            <a:off x="4689389" y="1415408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16 digits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ECF7D87-4D77-49BE-A80C-54970C73FAD1}"/>
              </a:ext>
            </a:extLst>
          </p:cNvPr>
          <p:cNvSpPr txBox="1"/>
          <p:nvPr/>
        </p:nvSpPr>
        <p:spPr>
          <a:xfrm>
            <a:off x="5653410" y="443471"/>
            <a:ext cx="11118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PAYMENT: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7BE9A62D-A8CF-4F1D-8CCC-ED66058710DA}"/>
              </a:ext>
            </a:extLst>
          </p:cNvPr>
          <p:cNvCxnSpPr/>
          <p:nvPr/>
        </p:nvCxnSpPr>
        <p:spPr>
          <a:xfrm>
            <a:off x="4094205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גרפיקה 8" descr="עזרה">
            <a:extLst>
              <a:ext uri="{FF2B5EF4-FFF2-40B4-BE49-F238E27FC236}">
                <a16:creationId xmlns:a16="http://schemas.microsoft.com/office/drawing/2014/main" id="{B8AADE9B-142C-4E0A-8DB1-6EAB1607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00" y="1430182"/>
            <a:ext cx="375751" cy="375751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55247C20-2D22-4412-9E93-E54E4E6FBEC4}"/>
              </a:ext>
            </a:extLst>
          </p:cNvPr>
          <p:cNvSpPr/>
          <p:nvPr/>
        </p:nvSpPr>
        <p:spPr>
          <a:xfrm>
            <a:off x="4689389" y="2011022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mm/yy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גרפיקה 13" descr="עזרה">
            <a:extLst>
              <a:ext uri="{FF2B5EF4-FFF2-40B4-BE49-F238E27FC236}">
                <a16:creationId xmlns:a16="http://schemas.microsoft.com/office/drawing/2014/main" id="{CB866F47-4A82-43C7-B303-AD03E6D4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400" y="2025796"/>
            <a:ext cx="375751" cy="375751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5473785-333D-415F-B7EC-D24B891B5068}"/>
              </a:ext>
            </a:extLst>
          </p:cNvPr>
          <p:cNvSpPr txBox="1"/>
          <p:nvPr/>
        </p:nvSpPr>
        <p:spPr>
          <a:xfrm>
            <a:off x="2190957" y="2634819"/>
            <a:ext cx="22851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NUMBER IN THE BACK:</a:t>
            </a:r>
            <a:endParaRPr lang="he-IL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8335C94-C657-4AF5-BA57-EF73311E1A0F}"/>
              </a:ext>
            </a:extLst>
          </p:cNvPr>
          <p:cNvSpPr/>
          <p:nvPr/>
        </p:nvSpPr>
        <p:spPr>
          <a:xfrm>
            <a:off x="4695496" y="2634819"/>
            <a:ext cx="3680254" cy="390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 digits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גרפיקה 16" descr="עזרה">
            <a:extLst>
              <a:ext uri="{FF2B5EF4-FFF2-40B4-BE49-F238E27FC236}">
                <a16:creationId xmlns:a16="http://schemas.microsoft.com/office/drawing/2014/main" id="{090E87FB-8127-4C58-9B4F-3B3F81EA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507" y="2649593"/>
            <a:ext cx="375751" cy="375751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78D2EB4-64BC-40F7-9133-744E47DE8878}"/>
              </a:ext>
            </a:extLst>
          </p:cNvPr>
          <p:cNvSpPr txBox="1"/>
          <p:nvPr/>
        </p:nvSpPr>
        <p:spPr>
          <a:xfrm>
            <a:off x="3185833" y="4478027"/>
            <a:ext cx="60921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 credit card details are correct the order will be completed</a:t>
            </a:r>
            <a:endParaRPr lang="he-IL" dirty="0"/>
          </a:p>
        </p:txBody>
      </p:sp>
      <p:sp>
        <p:nvSpPr>
          <p:cNvPr id="19" name="מלבן: פינות מעוגלות 18">
            <a:hlinkClick r:id="rId4" action="ppaction://hlinksldjump"/>
            <a:extLst>
              <a:ext uri="{FF2B5EF4-FFF2-40B4-BE49-F238E27FC236}">
                <a16:creationId xmlns:a16="http://schemas.microsoft.com/office/drawing/2014/main" id="{25882254-BEE8-4BF7-821E-DB27A5BED8FE}"/>
              </a:ext>
            </a:extLst>
          </p:cNvPr>
          <p:cNvSpPr/>
          <p:nvPr/>
        </p:nvSpPr>
        <p:spPr>
          <a:xfrm>
            <a:off x="4683210" y="5228323"/>
            <a:ext cx="2832249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CONFIRM</a:t>
            </a:r>
            <a:endParaRPr lang="he-IL" dirty="0"/>
          </a:p>
        </p:txBody>
      </p:sp>
      <p:sp>
        <p:nvSpPr>
          <p:cNvPr id="20" name="מלבן: פינות מעוגלות 19">
            <a:hlinkClick r:id="rId5" action="ppaction://hlinksldjump"/>
            <a:extLst>
              <a:ext uri="{FF2B5EF4-FFF2-40B4-BE49-F238E27FC236}">
                <a16:creationId xmlns:a16="http://schemas.microsoft.com/office/drawing/2014/main" id="{06BAFB0D-7AE2-4EF0-BC37-B7372FA956C1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72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C0B39EA-0F53-4932-BCC6-281F103C6A96}"/>
              </a:ext>
            </a:extLst>
          </p:cNvPr>
          <p:cNvSpPr txBox="1"/>
          <p:nvPr/>
        </p:nvSpPr>
        <p:spPr>
          <a:xfrm>
            <a:off x="4856845" y="443471"/>
            <a:ext cx="24783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ORDER CONFIRMATION: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B739FE8-6051-4E9E-8A8A-00D18F5C0C2D}"/>
              </a:ext>
            </a:extLst>
          </p:cNvPr>
          <p:cNvCxnSpPr/>
          <p:nvPr/>
        </p:nvCxnSpPr>
        <p:spPr>
          <a:xfrm>
            <a:off x="3958280" y="812803"/>
            <a:ext cx="4275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C032C19-20B3-4B1E-94AB-C692B7734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5667"/>
              </p:ext>
            </p:extLst>
          </p:nvPr>
        </p:nvGraphicFramePr>
        <p:xfrm>
          <a:off x="2869512" y="3709945"/>
          <a:ext cx="6452971" cy="185420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466739"/>
                    </a:ext>
                  </a:extLst>
                </a:gridCol>
                <a:gridCol w="2388971">
                  <a:extLst>
                    <a:ext uri="{9D8B030D-6E8A-4147-A177-3AD203B41FA5}">
                      <a16:colId xmlns:a16="http://schemas.microsoft.com/office/drawing/2014/main" val="206046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1123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ORDER NUMBER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FROM: 09/11/20   TO: 12/11/20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DATES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480$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TOTAL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0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NAME: Israel Israeli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LANDLORD DETAILS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PHONE NUMBER: 0501234567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844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24A1E6-3509-46FD-97BF-623B83B292F9}"/>
              </a:ext>
            </a:extLst>
          </p:cNvPr>
          <p:cNvSpPr txBox="1"/>
          <p:nvPr/>
        </p:nvSpPr>
        <p:spPr>
          <a:xfrm>
            <a:off x="3894369" y="2582562"/>
            <a:ext cx="440325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YOUR ORDER IS COMPLETE!</a:t>
            </a:r>
          </a:p>
          <a:p>
            <a:pPr algn="ctr"/>
            <a:r>
              <a:rPr lang="en-US" dirty="0"/>
              <a:t>PAYMENT PROCCESS HAS BEEN SUCCESSFUL</a:t>
            </a:r>
            <a:endParaRPr lang="he-IL" dirty="0"/>
          </a:p>
        </p:txBody>
      </p:sp>
      <p:pic>
        <p:nvPicPr>
          <p:cNvPr id="2050" name="Picture 2" descr="וי - בעלי מקצוע מומלצים אופיקס">
            <a:extLst>
              <a:ext uri="{FF2B5EF4-FFF2-40B4-BE49-F238E27FC236}">
                <a16:creationId xmlns:a16="http://schemas.microsoft.com/office/drawing/2014/main" id="{55B6AF32-B1E6-497B-89A2-1571E845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09" y="1092540"/>
            <a:ext cx="1353582" cy="13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: פינות מעוגלות 5">
            <a:hlinkClick r:id="rId3" action="ppaction://hlinksldjump"/>
            <a:extLst>
              <a:ext uri="{FF2B5EF4-FFF2-40B4-BE49-F238E27FC236}">
                <a16:creationId xmlns:a16="http://schemas.microsoft.com/office/drawing/2014/main" id="{B9210C62-6A71-44D3-9FCB-368F56690A2A}"/>
              </a:ext>
            </a:extLst>
          </p:cNvPr>
          <p:cNvSpPr/>
          <p:nvPr/>
        </p:nvSpPr>
        <p:spPr>
          <a:xfrm>
            <a:off x="4256900" y="6045197"/>
            <a:ext cx="3678196" cy="565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6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3343</TotalTime>
  <Words>1179</Words>
  <Application>Microsoft Office PowerPoint</Application>
  <PresentationFormat>מסך רחב</PresentationFormat>
  <Paragraphs>343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Arial Rounded MT Bold</vt:lpstr>
      <vt:lpstr>Tw Cen MT</vt:lpstr>
      <vt:lpstr>מעגל</vt:lpstr>
      <vt:lpstr>מצגת של PowerPoint‏</vt:lpstr>
      <vt:lpstr>Welcome!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Sharon Vazana</dc:creator>
  <cp:lastModifiedBy>Sharon Vazana</cp:lastModifiedBy>
  <cp:revision>93</cp:revision>
  <dcterms:created xsi:type="dcterms:W3CDTF">2020-11-07T17:45:22Z</dcterms:created>
  <dcterms:modified xsi:type="dcterms:W3CDTF">2020-11-24T21:34:32Z</dcterms:modified>
</cp:coreProperties>
</file>