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sldIdLst>
    <p:sldId id="257" r:id="rId2"/>
    <p:sldId id="256" r:id="rId3"/>
    <p:sldId id="258" r:id="rId4"/>
    <p:sldId id="264" r:id="rId5"/>
    <p:sldId id="275" r:id="rId6"/>
    <p:sldId id="274" r:id="rId7"/>
    <p:sldId id="276" r:id="rId8"/>
    <p:sldId id="268" r:id="rId9"/>
    <p:sldId id="271" r:id="rId10"/>
    <p:sldId id="266" r:id="rId11"/>
    <p:sldId id="267" r:id="rId12"/>
    <p:sldId id="261" r:id="rId13"/>
    <p:sldId id="263" r:id="rId14"/>
    <p:sldId id="277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סגנון ערכת נושא 2 - הדגשה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סגנון ביניים 1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סגנון ביניים 3 - הדגשה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1.xml"/><Relationship Id="rId5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1.xml"/><Relationship Id="rId7" Type="http://schemas.openxmlformats.org/officeDocument/2006/relationships/slide" Target="slide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8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6.xml"/><Relationship Id="rId7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10.xml"/><Relationship Id="rId4" Type="http://schemas.openxmlformats.org/officeDocument/2006/relationships/slide" Target="slide11.xml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: פינות מעוגלות 11">
            <a:hlinkClick r:id="rId2" action="ppaction://hlinksldjump"/>
            <a:extLst>
              <a:ext uri="{FF2B5EF4-FFF2-40B4-BE49-F238E27FC236}">
                <a16:creationId xmlns:a16="http://schemas.microsoft.com/office/drawing/2014/main" id="{8B14BAE3-A39F-467E-B28E-518295B1416E}"/>
              </a:ext>
            </a:extLst>
          </p:cNvPr>
          <p:cNvSpPr/>
          <p:nvPr/>
        </p:nvSpPr>
        <p:spPr>
          <a:xfrm>
            <a:off x="4298595" y="754428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 IN</a:t>
            </a:r>
            <a:endParaRPr lang="he-IL" dirty="0"/>
          </a:p>
        </p:txBody>
      </p:sp>
      <p:sp>
        <p:nvSpPr>
          <p:cNvPr id="14" name="מלבן: פינות מעוגלות 13">
            <a:hlinkClick r:id="rId3" action="ppaction://hlinksldjump"/>
            <a:extLst>
              <a:ext uri="{FF2B5EF4-FFF2-40B4-BE49-F238E27FC236}">
                <a16:creationId xmlns:a16="http://schemas.microsoft.com/office/drawing/2014/main" id="{1D330454-47E8-4FB1-B625-3F351CD07B0A}"/>
              </a:ext>
            </a:extLst>
          </p:cNvPr>
          <p:cNvSpPr/>
          <p:nvPr/>
        </p:nvSpPr>
        <p:spPr>
          <a:xfrm>
            <a:off x="6256637" y="754428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 UP</a:t>
            </a:r>
            <a:endParaRPr lang="he-IL" dirty="0"/>
          </a:p>
        </p:txBody>
      </p:sp>
      <p:sp>
        <p:nvSpPr>
          <p:cNvPr id="30" name="מלבן: פינות מעוגלות 29">
            <a:hlinkClick r:id="rId4" action="ppaction://hlinksldjump"/>
            <a:extLst>
              <a:ext uri="{FF2B5EF4-FFF2-40B4-BE49-F238E27FC236}">
                <a16:creationId xmlns:a16="http://schemas.microsoft.com/office/drawing/2014/main" id="{AD8D32EA-4A07-49AA-8D3E-8323568DF2F0}"/>
              </a:ext>
            </a:extLst>
          </p:cNvPr>
          <p:cNvSpPr/>
          <p:nvPr/>
        </p:nvSpPr>
        <p:spPr>
          <a:xfrm>
            <a:off x="6564804" y="1936622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TRAVELER HOMEPAGE</a:t>
            </a:r>
            <a:endParaRPr lang="he-IL" dirty="0"/>
          </a:p>
        </p:txBody>
      </p:sp>
      <p:cxnSp>
        <p:nvCxnSpPr>
          <p:cNvPr id="32" name="מחבר: מרפקי 31">
            <a:extLst>
              <a:ext uri="{FF2B5EF4-FFF2-40B4-BE49-F238E27FC236}">
                <a16:creationId xmlns:a16="http://schemas.microsoft.com/office/drawing/2014/main" id="{BBC4F64B-35E8-414B-A0A7-F93FA57197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13747" y="1367180"/>
            <a:ext cx="593127" cy="54575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: מרפקי 34">
            <a:extLst>
              <a:ext uri="{FF2B5EF4-FFF2-40B4-BE49-F238E27FC236}">
                <a16:creationId xmlns:a16="http://schemas.microsoft.com/office/drawing/2014/main" id="{52B1B66C-9854-4E3C-98CD-264A5EFBF0EC}"/>
              </a:ext>
            </a:extLst>
          </p:cNvPr>
          <p:cNvCxnSpPr>
            <a:cxnSpLocks/>
          </p:cNvCxnSpPr>
          <p:nvPr/>
        </p:nvCxnSpPr>
        <p:spPr>
          <a:xfrm rot="5400000">
            <a:off x="4785128" y="1367180"/>
            <a:ext cx="593127" cy="54575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CDF7071A-2C4B-441B-8CAA-79DBB19BCFD6}"/>
              </a:ext>
            </a:extLst>
          </p:cNvPr>
          <p:cNvCxnSpPr/>
          <p:nvPr/>
        </p:nvCxnSpPr>
        <p:spPr>
          <a:xfrm>
            <a:off x="5354570" y="1640058"/>
            <a:ext cx="14828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מלבן: פינות מעוגלות 38">
            <a:hlinkClick r:id="rId5" action="ppaction://hlinksldjump"/>
            <a:extLst>
              <a:ext uri="{FF2B5EF4-FFF2-40B4-BE49-F238E27FC236}">
                <a16:creationId xmlns:a16="http://schemas.microsoft.com/office/drawing/2014/main" id="{9F665CF4-DD86-4F3C-9E4D-8F48D5C92238}"/>
              </a:ext>
            </a:extLst>
          </p:cNvPr>
          <p:cNvSpPr/>
          <p:nvPr/>
        </p:nvSpPr>
        <p:spPr>
          <a:xfrm>
            <a:off x="1939700" y="1936622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LIST OF PROPERTIES</a:t>
            </a:r>
            <a:endParaRPr lang="he-IL" dirty="0"/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EE90E11D-547A-44E0-9615-02231A1E67B4}"/>
              </a:ext>
            </a:extLst>
          </p:cNvPr>
          <p:cNvSpPr/>
          <p:nvPr/>
        </p:nvSpPr>
        <p:spPr>
          <a:xfrm>
            <a:off x="1939700" y="2881645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EDIT/DELETE</a:t>
            </a:r>
            <a:endParaRPr lang="he-IL" dirty="0"/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9A76A682-91B7-4450-A424-815BB0621D2B}"/>
              </a:ext>
            </a:extLst>
          </p:cNvPr>
          <p:cNvSpPr/>
          <p:nvPr/>
        </p:nvSpPr>
        <p:spPr>
          <a:xfrm>
            <a:off x="3980104" y="2881645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NEW AD</a:t>
            </a:r>
            <a:endParaRPr lang="he-IL" dirty="0"/>
          </a:p>
        </p:txBody>
      </p: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79D6EBFA-95A7-4335-A6CF-BD4FBE4DBAC1}"/>
              </a:ext>
            </a:extLst>
          </p:cNvPr>
          <p:cNvCxnSpPr/>
          <p:nvPr/>
        </p:nvCxnSpPr>
        <p:spPr>
          <a:xfrm>
            <a:off x="4798489" y="2524256"/>
            <a:ext cx="0" cy="3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0AAD9FFC-8B01-45C1-A4F6-39BA9C696BB8}"/>
              </a:ext>
            </a:extLst>
          </p:cNvPr>
          <p:cNvCxnSpPr/>
          <p:nvPr/>
        </p:nvCxnSpPr>
        <p:spPr>
          <a:xfrm>
            <a:off x="2885278" y="2524256"/>
            <a:ext cx="0" cy="3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מלבן: פינות מעוגלות 62">
            <a:hlinkClick r:id="rId6" action="ppaction://hlinksldjump"/>
            <a:extLst>
              <a:ext uri="{FF2B5EF4-FFF2-40B4-BE49-F238E27FC236}">
                <a16:creationId xmlns:a16="http://schemas.microsoft.com/office/drawing/2014/main" id="{6CD4CE64-8FEC-4139-82B3-0C456B279C96}"/>
              </a:ext>
            </a:extLst>
          </p:cNvPr>
          <p:cNvSpPr/>
          <p:nvPr/>
        </p:nvSpPr>
        <p:spPr>
          <a:xfrm>
            <a:off x="6564803" y="2890755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FAQ</a:t>
            </a:r>
            <a:endParaRPr lang="he-IL" dirty="0"/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BC355D49-4A49-4F95-8F4D-0A21CE51A2FC}"/>
              </a:ext>
            </a:extLst>
          </p:cNvPr>
          <p:cNvSpPr/>
          <p:nvPr/>
        </p:nvSpPr>
        <p:spPr>
          <a:xfrm>
            <a:off x="8545757" y="2890755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SUPPORT</a:t>
            </a:r>
            <a:endParaRPr lang="he-IL" dirty="0"/>
          </a:p>
        </p:txBody>
      </p:sp>
      <p:cxnSp>
        <p:nvCxnSpPr>
          <p:cNvPr id="66" name="מחבר: מרפקי 65">
            <a:extLst>
              <a:ext uri="{FF2B5EF4-FFF2-40B4-BE49-F238E27FC236}">
                <a16:creationId xmlns:a16="http://schemas.microsoft.com/office/drawing/2014/main" id="{EEEE59FC-5B70-481B-8D84-DC8DDCC40F82}"/>
              </a:ext>
            </a:extLst>
          </p:cNvPr>
          <p:cNvCxnSpPr>
            <a:cxnSpLocks/>
          </p:cNvCxnSpPr>
          <p:nvPr/>
        </p:nvCxnSpPr>
        <p:spPr>
          <a:xfrm>
            <a:off x="8231371" y="2270167"/>
            <a:ext cx="1105776" cy="5931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חץ ישר 68">
            <a:extLst>
              <a:ext uri="{FF2B5EF4-FFF2-40B4-BE49-F238E27FC236}">
                <a16:creationId xmlns:a16="http://schemas.microsoft.com/office/drawing/2014/main" id="{42BDEA5B-BFEF-4378-A6C1-748FDEF39E90}"/>
              </a:ext>
            </a:extLst>
          </p:cNvPr>
          <p:cNvCxnSpPr/>
          <p:nvPr/>
        </p:nvCxnSpPr>
        <p:spPr>
          <a:xfrm>
            <a:off x="7383187" y="2507842"/>
            <a:ext cx="0" cy="3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>
            <a:extLst>
              <a:ext uri="{FF2B5EF4-FFF2-40B4-BE49-F238E27FC236}">
                <a16:creationId xmlns:a16="http://schemas.microsoft.com/office/drawing/2014/main" id="{428692E0-A462-4340-8368-A5A599AF7D28}"/>
              </a:ext>
            </a:extLst>
          </p:cNvPr>
          <p:cNvCxnSpPr/>
          <p:nvPr/>
        </p:nvCxnSpPr>
        <p:spPr>
          <a:xfrm>
            <a:off x="8390238" y="2270167"/>
            <a:ext cx="0" cy="1547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מלבן: פינות מעוגלות 72">
            <a:extLst>
              <a:ext uri="{FF2B5EF4-FFF2-40B4-BE49-F238E27FC236}">
                <a16:creationId xmlns:a16="http://schemas.microsoft.com/office/drawing/2014/main" id="{BD442A43-03E0-4497-8E1B-C57E1BDCB3A2}"/>
              </a:ext>
            </a:extLst>
          </p:cNvPr>
          <p:cNvSpPr/>
          <p:nvPr/>
        </p:nvSpPr>
        <p:spPr>
          <a:xfrm>
            <a:off x="7571853" y="3848215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ORDER</a:t>
            </a:r>
            <a:endParaRPr lang="he-IL" dirty="0"/>
          </a:p>
        </p:txBody>
      </p:sp>
      <p:sp>
        <p:nvSpPr>
          <p:cNvPr id="75" name="מלבן: פינות מעוגלות 74">
            <a:hlinkClick r:id="rId7" action="ppaction://hlinksldjump"/>
            <a:extLst>
              <a:ext uri="{FF2B5EF4-FFF2-40B4-BE49-F238E27FC236}">
                <a16:creationId xmlns:a16="http://schemas.microsoft.com/office/drawing/2014/main" id="{D5F9FEE6-246F-4ADA-A0B2-10EE666A3575}"/>
              </a:ext>
            </a:extLst>
          </p:cNvPr>
          <p:cNvSpPr/>
          <p:nvPr/>
        </p:nvSpPr>
        <p:spPr>
          <a:xfrm>
            <a:off x="7571853" y="4785270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RATE</a:t>
            </a:r>
            <a:endParaRPr lang="he-IL" dirty="0"/>
          </a:p>
        </p:txBody>
      </p:sp>
      <p:cxnSp>
        <p:nvCxnSpPr>
          <p:cNvPr id="76" name="מחבר חץ ישר 75">
            <a:extLst>
              <a:ext uri="{FF2B5EF4-FFF2-40B4-BE49-F238E27FC236}">
                <a16:creationId xmlns:a16="http://schemas.microsoft.com/office/drawing/2014/main" id="{8E8615CD-73C6-4A84-8414-62E4C6C24A41}"/>
              </a:ext>
            </a:extLst>
          </p:cNvPr>
          <p:cNvCxnSpPr/>
          <p:nvPr/>
        </p:nvCxnSpPr>
        <p:spPr>
          <a:xfrm>
            <a:off x="8390237" y="4413921"/>
            <a:ext cx="0" cy="3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גרפיקה 6" descr="בית">
            <a:extLst>
              <a:ext uri="{FF2B5EF4-FFF2-40B4-BE49-F238E27FC236}">
                <a16:creationId xmlns:a16="http://schemas.microsoft.com/office/drawing/2014/main" id="{821F59FB-559E-4007-9783-8692C4C005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07446" y="488946"/>
            <a:ext cx="773889" cy="773889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A07430C-FEC9-454D-B006-CE89A1243F9C}"/>
              </a:ext>
            </a:extLst>
          </p:cNvPr>
          <p:cNvSpPr txBox="1"/>
          <p:nvPr/>
        </p:nvSpPr>
        <p:spPr>
          <a:xfrm flipH="1">
            <a:off x="285942" y="264846"/>
            <a:ext cx="301329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DIRA</a:t>
            </a:r>
          </a:p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LeH        SKIR</a:t>
            </a:r>
            <a:endParaRPr lang="he-IL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7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D031491-8AF5-42F8-AB5F-9C3A5D491382}"/>
              </a:ext>
            </a:extLst>
          </p:cNvPr>
          <p:cNvSpPr txBox="1"/>
          <p:nvPr/>
        </p:nvSpPr>
        <p:spPr>
          <a:xfrm>
            <a:off x="2456831" y="1933138"/>
            <a:ext cx="7278338" cy="181588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800" b="1" dirty="0"/>
              <a:t>Your request has been sent!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Case number: 1234</a:t>
            </a:r>
          </a:p>
          <a:p>
            <a:pPr algn="ctr"/>
            <a:r>
              <a:rPr lang="en-US" sz="2800" b="1" dirty="0"/>
              <a:t>had been opened with your request for support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DC9955C-DF3C-4CFB-8EAB-6873E73AE4F6}"/>
              </a:ext>
            </a:extLst>
          </p:cNvPr>
          <p:cNvSpPr txBox="1"/>
          <p:nvPr/>
        </p:nvSpPr>
        <p:spPr>
          <a:xfrm>
            <a:off x="5541425" y="443471"/>
            <a:ext cx="11091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SUPPORT: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06E45093-47BB-42C0-B9A4-EA50FC6129A8}"/>
              </a:ext>
            </a:extLst>
          </p:cNvPr>
          <p:cNvCxnSpPr/>
          <p:nvPr/>
        </p:nvCxnSpPr>
        <p:spPr>
          <a:xfrm>
            <a:off x="4030362" y="834774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: פינות מעוגלות 5">
            <a:hlinkClick r:id="rId2" action="ppaction://hlinksldjump"/>
            <a:extLst>
              <a:ext uri="{FF2B5EF4-FFF2-40B4-BE49-F238E27FC236}">
                <a16:creationId xmlns:a16="http://schemas.microsoft.com/office/drawing/2014/main" id="{9DB11B86-A96C-4F75-B915-E7F9F3B04DB7}"/>
              </a:ext>
            </a:extLst>
          </p:cNvPr>
          <p:cNvSpPr/>
          <p:nvPr/>
        </p:nvSpPr>
        <p:spPr>
          <a:xfrm>
            <a:off x="4256902" y="4811703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OK, THANK YOU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993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2106C94-5390-4542-8845-43D7C1C8BB89}"/>
              </a:ext>
            </a:extLst>
          </p:cNvPr>
          <p:cNvSpPr txBox="1"/>
          <p:nvPr/>
        </p:nvSpPr>
        <p:spPr>
          <a:xfrm>
            <a:off x="4134341" y="353217"/>
            <a:ext cx="39233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FAQ - FREQUENTLY ASKED QUESTIONS: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87710070-7108-4DD8-94CC-33719ADADD57}"/>
              </a:ext>
            </a:extLst>
          </p:cNvPr>
          <p:cNvCxnSpPr/>
          <p:nvPr/>
        </p:nvCxnSpPr>
        <p:spPr>
          <a:xfrm>
            <a:off x="3958281" y="77573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מלבן: פינות מעוגלות 4">
            <a:hlinkClick r:id="rId2" action="ppaction://hlinksldjump"/>
            <a:extLst>
              <a:ext uri="{FF2B5EF4-FFF2-40B4-BE49-F238E27FC236}">
                <a16:creationId xmlns:a16="http://schemas.microsoft.com/office/drawing/2014/main" id="{25F1E692-49BD-43AD-86BF-CDA36C904DAC}"/>
              </a:ext>
            </a:extLst>
          </p:cNvPr>
          <p:cNvSpPr/>
          <p:nvPr/>
        </p:nvSpPr>
        <p:spPr>
          <a:xfrm>
            <a:off x="4256902" y="5642318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F77DA10-011E-4D6C-BCF5-4806F6F82526}"/>
              </a:ext>
            </a:extLst>
          </p:cNvPr>
          <p:cNvSpPr txBox="1"/>
          <p:nvPr/>
        </p:nvSpPr>
        <p:spPr>
          <a:xfrm>
            <a:off x="2656703" y="1099751"/>
            <a:ext cx="6499654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THE SOFTWARE IS NOT WORKING PROPERLY, HOW DO I FIX IT?</a:t>
            </a:r>
          </a:p>
          <a:p>
            <a:r>
              <a:rPr lang="en-US" sz="2000" dirty="0"/>
              <a:t>Please try using a different device and if there is no improvement try to reset your router. </a:t>
            </a:r>
          </a:p>
          <a:p>
            <a:endParaRPr lang="en-US" sz="2000" dirty="0"/>
          </a:p>
          <a:p>
            <a:r>
              <a:rPr lang="en-US" sz="2000" b="1" dirty="0"/>
              <a:t>IS THE SITE SECURE?</a:t>
            </a:r>
          </a:p>
          <a:p>
            <a:r>
              <a:rPr lang="en-US" sz="2000" dirty="0"/>
              <a:t>Yes, the payment is secured by the payment platform you will use. </a:t>
            </a:r>
          </a:p>
          <a:p>
            <a:endParaRPr lang="en-US" sz="2000" dirty="0"/>
          </a:p>
          <a:p>
            <a:r>
              <a:rPr lang="en-US" sz="2000" b="1" dirty="0"/>
              <a:t>HOW DO I RATE MY STAY?</a:t>
            </a:r>
          </a:p>
          <a:p>
            <a:r>
              <a:rPr lang="en-US" sz="2000" dirty="0"/>
              <a:t>At the end of rent time a rating screen will be displayed in which you can rate your stay.</a:t>
            </a:r>
          </a:p>
        </p:txBody>
      </p:sp>
    </p:spTree>
    <p:extLst>
      <p:ext uri="{BB962C8B-B14F-4D97-AF65-F5344CB8AC3E}">
        <p14:creationId xmlns:p14="http://schemas.microsoft.com/office/powerpoint/2010/main" val="276422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94EF971-6AA0-4336-B425-C2B4151E3BCB}"/>
              </a:ext>
            </a:extLst>
          </p:cNvPr>
          <p:cNvSpPr txBox="1"/>
          <p:nvPr/>
        </p:nvSpPr>
        <p:spPr>
          <a:xfrm>
            <a:off x="5092359" y="321275"/>
            <a:ext cx="200728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LIST OF PROPRTIES: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54CCC79A-ED80-4C5B-973A-F2325A5AE1E1}"/>
              </a:ext>
            </a:extLst>
          </p:cNvPr>
          <p:cNvCxnSpPr/>
          <p:nvPr/>
        </p:nvCxnSpPr>
        <p:spPr>
          <a:xfrm>
            <a:off x="3904735" y="741405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D36C0BF2-9A3C-4EB4-99F8-984CF5A4E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94527"/>
              </p:ext>
            </p:extLst>
          </p:nvPr>
        </p:nvGraphicFramePr>
        <p:xfrm>
          <a:off x="354226" y="2074565"/>
          <a:ext cx="10173044" cy="3342640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1816128">
                  <a:extLst>
                    <a:ext uri="{9D8B030D-6E8A-4147-A177-3AD203B41FA5}">
                      <a16:colId xmlns:a16="http://schemas.microsoft.com/office/drawing/2014/main" val="251168787"/>
                    </a:ext>
                  </a:extLst>
                </a:gridCol>
                <a:gridCol w="1647197">
                  <a:extLst>
                    <a:ext uri="{9D8B030D-6E8A-4147-A177-3AD203B41FA5}">
                      <a16:colId xmlns:a16="http://schemas.microsoft.com/office/drawing/2014/main" val="2738965683"/>
                    </a:ext>
                  </a:extLst>
                </a:gridCol>
                <a:gridCol w="1296158">
                  <a:extLst>
                    <a:ext uri="{9D8B030D-6E8A-4147-A177-3AD203B41FA5}">
                      <a16:colId xmlns:a16="http://schemas.microsoft.com/office/drawing/2014/main" val="1131888937"/>
                    </a:ext>
                  </a:extLst>
                </a:gridCol>
                <a:gridCol w="1308157">
                  <a:extLst>
                    <a:ext uri="{9D8B030D-6E8A-4147-A177-3AD203B41FA5}">
                      <a16:colId xmlns:a16="http://schemas.microsoft.com/office/drawing/2014/main" val="4117534059"/>
                    </a:ext>
                  </a:extLst>
                </a:gridCol>
                <a:gridCol w="1127425">
                  <a:extLst>
                    <a:ext uri="{9D8B030D-6E8A-4147-A177-3AD203B41FA5}">
                      <a16:colId xmlns:a16="http://schemas.microsoft.com/office/drawing/2014/main" val="1090225643"/>
                    </a:ext>
                  </a:extLst>
                </a:gridCol>
                <a:gridCol w="2508422">
                  <a:extLst>
                    <a:ext uri="{9D8B030D-6E8A-4147-A177-3AD203B41FA5}">
                      <a16:colId xmlns:a16="http://schemas.microsoft.com/office/drawing/2014/main" val="999879094"/>
                    </a:ext>
                  </a:extLst>
                </a:gridCol>
                <a:gridCol w="469557">
                  <a:extLst>
                    <a:ext uri="{9D8B030D-6E8A-4147-A177-3AD203B41FA5}">
                      <a16:colId xmlns:a16="http://schemas.microsoft.com/office/drawing/2014/main" val="1274550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LANDLORD’S PHONE NUMBER</a:t>
                      </a:r>
                      <a:endParaRPr lang="he-I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LANDLORD’S NAME</a:t>
                      </a:r>
                      <a:endParaRPr lang="he-I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AMENITIES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LOCATION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PRICE PER NIGHT</a:t>
                      </a:r>
                      <a:endParaRPr lang="he-I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DESCRIPTION</a:t>
                      </a:r>
                      <a:endParaRPr lang="he-I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/>
                        <a:t>NU.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67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0501234567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Israel Israeli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Yes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Ashdod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100$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 quiet cabin in the woods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1.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43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0501234567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Israel Israeli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Yes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Netanya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150$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Cozy country style furnished flat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2.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10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78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81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18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757239"/>
                  </a:ext>
                </a:extLst>
              </a:tr>
            </a:tbl>
          </a:graphicData>
        </a:graphic>
      </p:graphicFrame>
      <p:sp>
        <p:nvSpPr>
          <p:cNvPr id="7" name="מלבן: פינות מעוגלות 6">
            <a:hlinkClick r:id="rId2" action="ppaction://hlinksldjump"/>
            <a:extLst>
              <a:ext uri="{FF2B5EF4-FFF2-40B4-BE49-F238E27FC236}">
                <a16:creationId xmlns:a16="http://schemas.microsoft.com/office/drawing/2014/main" id="{57DD8F48-7EA3-4098-AF55-A1AE238AE8D1}"/>
              </a:ext>
            </a:extLst>
          </p:cNvPr>
          <p:cNvSpPr/>
          <p:nvPr/>
        </p:nvSpPr>
        <p:spPr>
          <a:xfrm>
            <a:off x="10783056" y="2743201"/>
            <a:ext cx="1054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EDIT</a:t>
            </a:r>
            <a:endParaRPr lang="he-IL" sz="2000" dirty="0"/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03B179F0-78B3-4F2E-83E7-FA3DBACC711C}"/>
              </a:ext>
            </a:extLst>
          </p:cNvPr>
          <p:cNvSpPr/>
          <p:nvPr/>
        </p:nvSpPr>
        <p:spPr>
          <a:xfrm>
            <a:off x="10783056" y="3429000"/>
            <a:ext cx="1054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EDIT</a:t>
            </a:r>
            <a:endParaRPr lang="he-IL" sz="2000" dirty="0"/>
          </a:p>
        </p:txBody>
      </p:sp>
      <p:sp>
        <p:nvSpPr>
          <p:cNvPr id="11" name="מלבן: פינות מעוגלות 10">
            <a:hlinkClick r:id="rId3" action="ppaction://hlinksldjump"/>
            <a:extLst>
              <a:ext uri="{FF2B5EF4-FFF2-40B4-BE49-F238E27FC236}">
                <a16:creationId xmlns:a16="http://schemas.microsoft.com/office/drawing/2014/main" id="{9684B0CA-8C63-4B40-8914-90CB0D2357CC}"/>
              </a:ext>
            </a:extLst>
          </p:cNvPr>
          <p:cNvSpPr/>
          <p:nvPr/>
        </p:nvSpPr>
        <p:spPr>
          <a:xfrm>
            <a:off x="4203356" y="5669689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ADD A NEW AD</a:t>
            </a:r>
            <a:endParaRPr lang="he-IL" dirty="0"/>
          </a:p>
        </p:txBody>
      </p:sp>
      <p:pic>
        <p:nvPicPr>
          <p:cNvPr id="12" name="גרפיקה 11" descr="מטבעות">
            <a:extLst>
              <a:ext uri="{FF2B5EF4-FFF2-40B4-BE49-F238E27FC236}">
                <a16:creationId xmlns:a16="http://schemas.microsoft.com/office/drawing/2014/main" id="{C6D6D429-4D77-49B4-9E21-75B26D1BB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6969" y="1128294"/>
            <a:ext cx="574204" cy="574204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8667139-70CE-4F1D-9893-A87F36F4122D}"/>
              </a:ext>
            </a:extLst>
          </p:cNvPr>
          <p:cNvSpPr txBox="1"/>
          <p:nvPr/>
        </p:nvSpPr>
        <p:spPr>
          <a:xfrm>
            <a:off x="3537931" y="1215341"/>
            <a:ext cx="444903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YOUR GAININGS FOR THIS MONTH:  </a:t>
            </a:r>
            <a:r>
              <a:rPr lang="en-US" sz="2000" dirty="0"/>
              <a:t>3000$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6264DF5A-59F6-4D11-90BA-A22E35C5716E}"/>
              </a:ext>
            </a:extLst>
          </p:cNvPr>
          <p:cNvSpPr txBox="1"/>
          <p:nvPr/>
        </p:nvSpPr>
        <p:spPr>
          <a:xfrm>
            <a:off x="345989" y="234779"/>
            <a:ext cx="26109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LANDLORD HOMESCREEN</a:t>
            </a:r>
            <a:endParaRPr lang="he-IL" dirty="0"/>
          </a:p>
        </p:txBody>
      </p:sp>
      <p:sp>
        <p:nvSpPr>
          <p:cNvPr id="21" name="מלבן: פינות מעוגלות 20">
            <a:hlinkClick r:id="rId6" action="ppaction://hlinksldjump"/>
            <a:extLst>
              <a:ext uri="{FF2B5EF4-FFF2-40B4-BE49-F238E27FC236}">
                <a16:creationId xmlns:a16="http://schemas.microsoft.com/office/drawing/2014/main" id="{D1438F7D-97F8-449D-BB78-B3CBF5523CD4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50608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56CA65A-114A-4432-95AF-B19D43822F30}"/>
              </a:ext>
            </a:extLst>
          </p:cNvPr>
          <p:cNvSpPr txBox="1"/>
          <p:nvPr/>
        </p:nvSpPr>
        <p:spPr>
          <a:xfrm>
            <a:off x="5220046" y="359907"/>
            <a:ext cx="20040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EDIT PROPERTY AD: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23440CA5-DD21-4439-A99A-F0D040B6C9BD}"/>
              </a:ext>
            </a:extLst>
          </p:cNvPr>
          <p:cNvCxnSpPr>
            <a:cxnSpLocks/>
          </p:cNvCxnSpPr>
          <p:nvPr/>
        </p:nvCxnSpPr>
        <p:spPr>
          <a:xfrm>
            <a:off x="3958281" y="729239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F5DFDE97-128C-4855-A088-535F849EA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25426"/>
              </p:ext>
            </p:extLst>
          </p:nvPr>
        </p:nvGraphicFramePr>
        <p:xfrm>
          <a:off x="501597" y="1110295"/>
          <a:ext cx="9436898" cy="4985649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6522308">
                  <a:extLst>
                    <a:ext uri="{9D8B030D-6E8A-4147-A177-3AD203B41FA5}">
                      <a16:colId xmlns:a16="http://schemas.microsoft.com/office/drawing/2014/main" val="953260514"/>
                    </a:ext>
                  </a:extLst>
                </a:gridCol>
                <a:gridCol w="2914590">
                  <a:extLst>
                    <a:ext uri="{9D8B030D-6E8A-4147-A177-3AD203B41FA5}">
                      <a16:colId xmlns:a16="http://schemas.microsoft.com/office/drawing/2014/main" val="1594733497"/>
                    </a:ext>
                  </a:extLst>
                </a:gridCol>
              </a:tblGrid>
              <a:tr h="375294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DETAILS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FIELD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45707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AVAILABLE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7878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Cozy country style furnished flat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6794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150$                                 DISCOUNT (OPTIONAL):  30$   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PRICE PER NIGHT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33817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CITY:   Israel               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LOCATION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33149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PEOPLE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40939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ROOMS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2003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BEDS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92696"/>
                  </a:ext>
                </a:extLst>
              </a:tr>
              <a:tr h="1149972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AMENITIES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87786"/>
                  </a:ext>
                </a:extLst>
              </a:tr>
              <a:tr h="3053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Close To Sea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ATTRACTIONS (OPTIONAL)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80337"/>
                  </a:ext>
                </a:extLst>
              </a:tr>
              <a:tr h="431081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NAME:  Israel Israeli           PHONE NUMBER:  0501234567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LANDLORD’S DETAILS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29694"/>
                  </a:ext>
                </a:extLst>
              </a:tr>
            </a:tbl>
          </a:graphicData>
        </a:graphic>
      </p:graphicFrame>
      <p:graphicFrame>
        <p:nvGraphicFramePr>
          <p:cNvPr id="6" name="טבלה 11">
            <a:extLst>
              <a:ext uri="{FF2B5EF4-FFF2-40B4-BE49-F238E27FC236}">
                <a16:creationId xmlns:a16="http://schemas.microsoft.com/office/drawing/2014/main" id="{76641859-D59A-4AE5-9358-E1D82EA9E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75877"/>
              </p:ext>
            </p:extLst>
          </p:nvPr>
        </p:nvGraphicFramePr>
        <p:xfrm>
          <a:off x="3408857" y="4139660"/>
          <a:ext cx="6522311" cy="1136511"/>
        </p:xfrm>
        <a:graphic>
          <a:graphicData uri="http://schemas.openxmlformats.org/drawingml/2006/table">
            <a:tbl>
              <a:tblPr rtl="1" firstRow="1" bandRow="1">
                <a:tableStyleId>{5FD0F851-EC5A-4D38-B0AD-8093EC10F338}</a:tableStyleId>
              </a:tblPr>
              <a:tblGrid>
                <a:gridCol w="2185086">
                  <a:extLst>
                    <a:ext uri="{9D8B030D-6E8A-4147-A177-3AD203B41FA5}">
                      <a16:colId xmlns:a16="http://schemas.microsoft.com/office/drawing/2014/main" val="557581229"/>
                    </a:ext>
                  </a:extLst>
                </a:gridCol>
                <a:gridCol w="2204454">
                  <a:extLst>
                    <a:ext uri="{9D8B030D-6E8A-4147-A177-3AD203B41FA5}">
                      <a16:colId xmlns:a16="http://schemas.microsoft.com/office/drawing/2014/main" val="2316492651"/>
                    </a:ext>
                  </a:extLst>
                </a:gridCol>
                <a:gridCol w="2132771">
                  <a:extLst>
                    <a:ext uri="{9D8B030D-6E8A-4147-A177-3AD203B41FA5}">
                      <a16:colId xmlns:a16="http://schemas.microsoft.com/office/drawing/2014/main" val="3420730323"/>
                    </a:ext>
                  </a:extLst>
                </a:gridCol>
              </a:tblGrid>
              <a:tr h="378837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Kitchen</a:t>
                      </a:r>
                      <a:endParaRPr lang="he-I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endParaRPr lang="he-I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Disabled Access</a:t>
                      </a:r>
                      <a:endParaRPr lang="he-I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404122"/>
                  </a:ext>
                </a:extLst>
              </a:tr>
              <a:tr h="37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Washing Machine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Balcony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TV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580772"/>
                  </a:ext>
                </a:extLst>
              </a:tr>
              <a:tr h="37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Parking Lot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Swimming Pool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Air Conditioner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321730"/>
                  </a:ext>
                </a:extLst>
              </a:tr>
            </a:tbl>
          </a:graphicData>
        </a:graphic>
      </p:graphicFrame>
      <p:sp>
        <p:nvSpPr>
          <p:cNvPr id="8" name="מלבן 7">
            <a:extLst>
              <a:ext uri="{FF2B5EF4-FFF2-40B4-BE49-F238E27FC236}">
                <a16:creationId xmlns:a16="http://schemas.microsoft.com/office/drawing/2014/main" id="{CE5D0A09-86AC-4D9E-9FDC-830C597AB533}"/>
              </a:ext>
            </a:extLst>
          </p:cNvPr>
          <p:cNvSpPr/>
          <p:nvPr/>
        </p:nvSpPr>
        <p:spPr>
          <a:xfrm>
            <a:off x="7499771" y="4328194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BEEDC00-BCBC-4421-8093-472494D03A27}"/>
              </a:ext>
            </a:extLst>
          </p:cNvPr>
          <p:cNvSpPr/>
          <p:nvPr/>
        </p:nvSpPr>
        <p:spPr>
          <a:xfrm>
            <a:off x="7499775" y="4730560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גרפיקה 11" descr="סימן ביקורת">
            <a:extLst>
              <a:ext uri="{FF2B5EF4-FFF2-40B4-BE49-F238E27FC236}">
                <a16:creationId xmlns:a16="http://schemas.microsoft.com/office/drawing/2014/main" id="{5E8DFA12-35AC-4071-8667-A6BB78F12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775" y="4692907"/>
            <a:ext cx="179756" cy="179756"/>
          </a:xfrm>
          <a:prstGeom prst="rect">
            <a:avLst/>
          </a:prstGeom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C026F677-143F-4F7E-9C9A-DC200E27E496}"/>
              </a:ext>
            </a:extLst>
          </p:cNvPr>
          <p:cNvSpPr/>
          <p:nvPr/>
        </p:nvSpPr>
        <p:spPr>
          <a:xfrm>
            <a:off x="7499771" y="503810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8726A3CB-24D2-491B-ADEB-411D317D1CC9}"/>
              </a:ext>
            </a:extLst>
          </p:cNvPr>
          <p:cNvSpPr/>
          <p:nvPr/>
        </p:nvSpPr>
        <p:spPr>
          <a:xfrm>
            <a:off x="9685402" y="506414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3F0CCC24-504F-45F2-9B03-7FAF41367E4D}"/>
              </a:ext>
            </a:extLst>
          </p:cNvPr>
          <p:cNvSpPr/>
          <p:nvPr/>
        </p:nvSpPr>
        <p:spPr>
          <a:xfrm>
            <a:off x="5287947" y="4314619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88875F6B-2520-477F-B66A-A9C85C828FD6}"/>
              </a:ext>
            </a:extLst>
          </p:cNvPr>
          <p:cNvSpPr/>
          <p:nvPr/>
        </p:nvSpPr>
        <p:spPr>
          <a:xfrm>
            <a:off x="5287947" y="4657864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6" name="גרפיקה 45" descr="סימן ביקורת">
            <a:extLst>
              <a:ext uri="{FF2B5EF4-FFF2-40B4-BE49-F238E27FC236}">
                <a16:creationId xmlns:a16="http://schemas.microsoft.com/office/drawing/2014/main" id="{138A3292-5F9E-4958-9137-A82CA45B9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8810" y="4298660"/>
            <a:ext cx="179756" cy="179756"/>
          </a:xfrm>
          <a:prstGeom prst="rect">
            <a:avLst/>
          </a:prstGeom>
        </p:spPr>
      </p:pic>
      <p:sp>
        <p:nvSpPr>
          <p:cNvPr id="52" name="מלבן 51">
            <a:extLst>
              <a:ext uri="{FF2B5EF4-FFF2-40B4-BE49-F238E27FC236}">
                <a16:creationId xmlns:a16="http://schemas.microsoft.com/office/drawing/2014/main" id="{73A59196-318A-47C9-98CE-B22D3444C367}"/>
              </a:ext>
            </a:extLst>
          </p:cNvPr>
          <p:cNvSpPr/>
          <p:nvPr/>
        </p:nvSpPr>
        <p:spPr>
          <a:xfrm>
            <a:off x="9678681" y="4361836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4" name="גרפיקה 53" descr="סימן ביקורת">
            <a:extLst>
              <a:ext uri="{FF2B5EF4-FFF2-40B4-BE49-F238E27FC236}">
                <a16:creationId xmlns:a16="http://schemas.microsoft.com/office/drawing/2014/main" id="{FF848908-B3EE-4B7F-A391-4B227427A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8681" y="4324183"/>
            <a:ext cx="179756" cy="179756"/>
          </a:xfrm>
          <a:prstGeom prst="rect">
            <a:avLst/>
          </a:prstGeom>
        </p:spPr>
      </p:pic>
      <p:sp>
        <p:nvSpPr>
          <p:cNvPr id="56" name="מלבן 55">
            <a:extLst>
              <a:ext uri="{FF2B5EF4-FFF2-40B4-BE49-F238E27FC236}">
                <a16:creationId xmlns:a16="http://schemas.microsoft.com/office/drawing/2014/main" id="{AFA0AE9F-ECAA-4B03-A0C3-C3A59D9D499C}"/>
              </a:ext>
            </a:extLst>
          </p:cNvPr>
          <p:cNvSpPr/>
          <p:nvPr/>
        </p:nvSpPr>
        <p:spPr>
          <a:xfrm>
            <a:off x="9678681" y="4745029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8" name="גרפיקה 57" descr="סימן ביקורת">
            <a:extLst>
              <a:ext uri="{FF2B5EF4-FFF2-40B4-BE49-F238E27FC236}">
                <a16:creationId xmlns:a16="http://schemas.microsoft.com/office/drawing/2014/main" id="{A690F4B8-01F8-4D4F-8866-EE8D8B7E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8681" y="4707376"/>
            <a:ext cx="179756" cy="179756"/>
          </a:xfrm>
          <a:prstGeom prst="rect">
            <a:avLst/>
          </a:prstGeom>
        </p:spPr>
      </p:pic>
      <p:sp>
        <p:nvSpPr>
          <p:cNvPr id="81" name="מלבן: פינות מעוגלות 80">
            <a:hlinkClick r:id="rId4" action="ppaction://hlinksldjump"/>
            <a:extLst>
              <a:ext uri="{FF2B5EF4-FFF2-40B4-BE49-F238E27FC236}">
                <a16:creationId xmlns:a16="http://schemas.microsoft.com/office/drawing/2014/main" id="{54F5F856-C149-4DD8-95AE-CDC1907851A7}"/>
              </a:ext>
            </a:extLst>
          </p:cNvPr>
          <p:cNvSpPr/>
          <p:nvPr/>
        </p:nvSpPr>
        <p:spPr>
          <a:xfrm>
            <a:off x="10107601" y="3044943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CONFIRM CHANGES</a:t>
            </a:r>
            <a:endParaRPr lang="he-IL" dirty="0"/>
          </a:p>
        </p:txBody>
      </p:sp>
      <p:sp>
        <p:nvSpPr>
          <p:cNvPr id="83" name="מלבן: פינות מעוגלות 82">
            <a:hlinkClick r:id="rId5" action="ppaction://hlinksldjump"/>
            <a:extLst>
              <a:ext uri="{FF2B5EF4-FFF2-40B4-BE49-F238E27FC236}">
                <a16:creationId xmlns:a16="http://schemas.microsoft.com/office/drawing/2014/main" id="{72CCB253-8126-4E7C-AE69-98767F69AC00}"/>
              </a:ext>
            </a:extLst>
          </p:cNvPr>
          <p:cNvSpPr/>
          <p:nvPr/>
        </p:nvSpPr>
        <p:spPr>
          <a:xfrm>
            <a:off x="10111895" y="3938583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AD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FF94588-0B35-4AA5-B7BE-489D2E6F2B33}"/>
              </a:ext>
            </a:extLst>
          </p:cNvPr>
          <p:cNvSpPr/>
          <p:nvPr/>
        </p:nvSpPr>
        <p:spPr>
          <a:xfrm>
            <a:off x="5284283" y="503810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: פינות מעוגלות 10">
            <a:hlinkClick r:id="rId4" action="ppaction://hlinksldjump"/>
            <a:extLst>
              <a:ext uri="{FF2B5EF4-FFF2-40B4-BE49-F238E27FC236}">
                <a16:creationId xmlns:a16="http://schemas.microsoft.com/office/drawing/2014/main" id="{10D649F7-2686-4C43-AC00-8D4C1A370340}"/>
              </a:ext>
            </a:extLst>
          </p:cNvPr>
          <p:cNvSpPr/>
          <p:nvPr/>
        </p:nvSpPr>
        <p:spPr>
          <a:xfrm>
            <a:off x="10107600" y="4832223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768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BBFB67B-D5A2-4E71-B630-02B9794864C3}"/>
              </a:ext>
            </a:extLst>
          </p:cNvPr>
          <p:cNvSpPr txBox="1"/>
          <p:nvPr/>
        </p:nvSpPr>
        <p:spPr>
          <a:xfrm>
            <a:off x="5103342" y="359907"/>
            <a:ext cx="2120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NEW PROPERTY AD: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A9A0B2AA-0936-41E1-8B14-E2AF04E110A7}"/>
              </a:ext>
            </a:extLst>
          </p:cNvPr>
          <p:cNvCxnSpPr>
            <a:cxnSpLocks/>
          </p:cNvCxnSpPr>
          <p:nvPr/>
        </p:nvCxnSpPr>
        <p:spPr>
          <a:xfrm>
            <a:off x="3958281" y="729239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393F460F-C190-4198-A618-DFC774D90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07744"/>
              </p:ext>
            </p:extLst>
          </p:nvPr>
        </p:nvGraphicFramePr>
        <p:xfrm>
          <a:off x="501597" y="1110295"/>
          <a:ext cx="9436898" cy="4985649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6522308">
                  <a:extLst>
                    <a:ext uri="{9D8B030D-6E8A-4147-A177-3AD203B41FA5}">
                      <a16:colId xmlns:a16="http://schemas.microsoft.com/office/drawing/2014/main" val="953260514"/>
                    </a:ext>
                  </a:extLst>
                </a:gridCol>
                <a:gridCol w="2914590">
                  <a:extLst>
                    <a:ext uri="{9D8B030D-6E8A-4147-A177-3AD203B41FA5}">
                      <a16:colId xmlns:a16="http://schemas.microsoft.com/office/drawing/2014/main" val="1594733497"/>
                    </a:ext>
                  </a:extLst>
                </a:gridCol>
              </a:tblGrid>
              <a:tr h="375294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DETAILS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FIELD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45707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7878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6794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                      DISCOUNT (OPTIONAL):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PRICE PER NIGHT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33817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CITY: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LOCATION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33149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PEOPLE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40939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ROOMS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2003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BEDS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92696"/>
                  </a:ext>
                </a:extLst>
              </a:tr>
              <a:tr h="1149972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AMENITIES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87786"/>
                  </a:ext>
                </a:extLst>
              </a:tr>
              <a:tr h="3053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ATTRACTIONS (OPTIONAL)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80337"/>
                  </a:ext>
                </a:extLst>
              </a:tr>
              <a:tr h="431081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NAME:                             PHONE NUMBER: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LANDLORD’S DETAILS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29694"/>
                  </a:ext>
                </a:extLst>
              </a:tr>
            </a:tbl>
          </a:graphicData>
        </a:graphic>
      </p:graphicFrame>
      <p:graphicFrame>
        <p:nvGraphicFramePr>
          <p:cNvPr id="5" name="טבלה 11">
            <a:extLst>
              <a:ext uri="{FF2B5EF4-FFF2-40B4-BE49-F238E27FC236}">
                <a16:creationId xmlns:a16="http://schemas.microsoft.com/office/drawing/2014/main" id="{AC42DDA4-8BCE-43F8-AA43-B5990E2CD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80374"/>
              </p:ext>
            </p:extLst>
          </p:nvPr>
        </p:nvGraphicFramePr>
        <p:xfrm>
          <a:off x="3408857" y="4139660"/>
          <a:ext cx="6522311" cy="1136511"/>
        </p:xfrm>
        <a:graphic>
          <a:graphicData uri="http://schemas.openxmlformats.org/drawingml/2006/table">
            <a:tbl>
              <a:tblPr rtl="1" firstRow="1" bandRow="1">
                <a:tableStyleId>{5FD0F851-EC5A-4D38-B0AD-8093EC10F338}</a:tableStyleId>
              </a:tblPr>
              <a:tblGrid>
                <a:gridCol w="2185086">
                  <a:extLst>
                    <a:ext uri="{9D8B030D-6E8A-4147-A177-3AD203B41FA5}">
                      <a16:colId xmlns:a16="http://schemas.microsoft.com/office/drawing/2014/main" val="557581229"/>
                    </a:ext>
                  </a:extLst>
                </a:gridCol>
                <a:gridCol w="2204454">
                  <a:extLst>
                    <a:ext uri="{9D8B030D-6E8A-4147-A177-3AD203B41FA5}">
                      <a16:colId xmlns:a16="http://schemas.microsoft.com/office/drawing/2014/main" val="2316492651"/>
                    </a:ext>
                  </a:extLst>
                </a:gridCol>
                <a:gridCol w="2132771">
                  <a:extLst>
                    <a:ext uri="{9D8B030D-6E8A-4147-A177-3AD203B41FA5}">
                      <a16:colId xmlns:a16="http://schemas.microsoft.com/office/drawing/2014/main" val="3420730323"/>
                    </a:ext>
                  </a:extLst>
                </a:gridCol>
              </a:tblGrid>
              <a:tr h="378837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Kitchen</a:t>
                      </a:r>
                      <a:endParaRPr lang="he-I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endParaRPr lang="he-I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Disabled Access</a:t>
                      </a:r>
                      <a:endParaRPr lang="he-I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404122"/>
                  </a:ext>
                </a:extLst>
              </a:tr>
              <a:tr h="37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Washing Machine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Balcony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TV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580772"/>
                  </a:ext>
                </a:extLst>
              </a:tr>
              <a:tr h="37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Parking Lot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Swimming Pool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Air Conditioner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321730"/>
                  </a:ext>
                </a:extLst>
              </a:tr>
            </a:tbl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7D79E23C-19A3-41FB-A94B-07C60C2BEDEA}"/>
              </a:ext>
            </a:extLst>
          </p:cNvPr>
          <p:cNvSpPr/>
          <p:nvPr/>
        </p:nvSpPr>
        <p:spPr>
          <a:xfrm>
            <a:off x="7499771" y="4328194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B627C3-9A19-481A-9B48-4B28B3F26A6F}"/>
              </a:ext>
            </a:extLst>
          </p:cNvPr>
          <p:cNvSpPr/>
          <p:nvPr/>
        </p:nvSpPr>
        <p:spPr>
          <a:xfrm>
            <a:off x="7499775" y="4730560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91970A3-1944-47C7-A441-A5F95FAF8B6E}"/>
              </a:ext>
            </a:extLst>
          </p:cNvPr>
          <p:cNvSpPr/>
          <p:nvPr/>
        </p:nvSpPr>
        <p:spPr>
          <a:xfrm>
            <a:off x="7499771" y="503810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82D3653-310B-49B8-9B07-6AA8A23EA666}"/>
              </a:ext>
            </a:extLst>
          </p:cNvPr>
          <p:cNvSpPr/>
          <p:nvPr/>
        </p:nvSpPr>
        <p:spPr>
          <a:xfrm>
            <a:off x="9685402" y="506414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53184E-F7B2-43D5-A99C-025AE3B90D65}"/>
              </a:ext>
            </a:extLst>
          </p:cNvPr>
          <p:cNvSpPr/>
          <p:nvPr/>
        </p:nvSpPr>
        <p:spPr>
          <a:xfrm>
            <a:off x="5287947" y="4314619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2CF677F4-271B-49E1-B021-4DDED779EF12}"/>
              </a:ext>
            </a:extLst>
          </p:cNvPr>
          <p:cNvSpPr/>
          <p:nvPr/>
        </p:nvSpPr>
        <p:spPr>
          <a:xfrm>
            <a:off x="5287947" y="4657864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DDE65B3-8E83-42FF-A071-0B50B729ED55}"/>
              </a:ext>
            </a:extLst>
          </p:cNvPr>
          <p:cNvSpPr/>
          <p:nvPr/>
        </p:nvSpPr>
        <p:spPr>
          <a:xfrm>
            <a:off x="9678681" y="4361836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B76CF539-FF02-451B-9349-F9574378FF84}"/>
              </a:ext>
            </a:extLst>
          </p:cNvPr>
          <p:cNvSpPr/>
          <p:nvPr/>
        </p:nvSpPr>
        <p:spPr>
          <a:xfrm>
            <a:off x="9678681" y="4745029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: פינות מעוגלות 17">
            <a:hlinkClick r:id="rId2" action="ppaction://hlinksldjump"/>
            <a:extLst>
              <a:ext uri="{FF2B5EF4-FFF2-40B4-BE49-F238E27FC236}">
                <a16:creationId xmlns:a16="http://schemas.microsoft.com/office/drawing/2014/main" id="{457063E0-7684-408C-BFA4-9A122C81DBD9}"/>
              </a:ext>
            </a:extLst>
          </p:cNvPr>
          <p:cNvSpPr/>
          <p:nvPr/>
        </p:nvSpPr>
        <p:spPr>
          <a:xfrm>
            <a:off x="10107601" y="3044943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CONFIRM CHANGES</a:t>
            </a:r>
            <a:endParaRPr lang="he-IL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3FCF6DD2-281A-437A-A25A-4F64C813B561}"/>
              </a:ext>
            </a:extLst>
          </p:cNvPr>
          <p:cNvSpPr/>
          <p:nvPr/>
        </p:nvSpPr>
        <p:spPr>
          <a:xfrm>
            <a:off x="5284283" y="503810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: פינות מעוגלות 20">
            <a:hlinkClick r:id="rId2" action="ppaction://hlinksldjump"/>
            <a:extLst>
              <a:ext uri="{FF2B5EF4-FFF2-40B4-BE49-F238E27FC236}">
                <a16:creationId xmlns:a16="http://schemas.microsoft.com/office/drawing/2014/main" id="{F0579395-F95C-4204-9AC9-B0FE187DE803}"/>
              </a:ext>
            </a:extLst>
          </p:cNvPr>
          <p:cNvSpPr/>
          <p:nvPr/>
        </p:nvSpPr>
        <p:spPr>
          <a:xfrm>
            <a:off x="10107600" y="3948732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485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315A65E-2CCC-4AE3-925D-42169DACCA1F}"/>
              </a:ext>
            </a:extLst>
          </p:cNvPr>
          <p:cNvSpPr txBox="1"/>
          <p:nvPr/>
        </p:nvSpPr>
        <p:spPr>
          <a:xfrm>
            <a:off x="2956711" y="1915298"/>
            <a:ext cx="627857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/>
              <a:t>Are you sure you want to delete this ad?</a:t>
            </a:r>
            <a:endParaRPr lang="he-IL" sz="2800" b="1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9BF7076-83BF-439E-A234-65F961BB5A47}"/>
              </a:ext>
            </a:extLst>
          </p:cNvPr>
          <p:cNvSpPr txBox="1"/>
          <p:nvPr/>
        </p:nvSpPr>
        <p:spPr>
          <a:xfrm>
            <a:off x="5363019" y="407772"/>
            <a:ext cx="121058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DELETE AD: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D3B25704-5A22-4112-80D8-F1A434E4738A}"/>
              </a:ext>
            </a:extLst>
          </p:cNvPr>
          <p:cNvCxnSpPr/>
          <p:nvPr/>
        </p:nvCxnSpPr>
        <p:spPr>
          <a:xfrm>
            <a:off x="3830594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: פינות מעוגלות 5">
            <a:hlinkClick r:id="rId2" action="ppaction://hlinksldjump"/>
            <a:extLst>
              <a:ext uri="{FF2B5EF4-FFF2-40B4-BE49-F238E27FC236}">
                <a16:creationId xmlns:a16="http://schemas.microsoft.com/office/drawing/2014/main" id="{F73EEA37-8EAC-4F66-8106-4DDF10D3F135}"/>
              </a:ext>
            </a:extLst>
          </p:cNvPr>
          <p:cNvSpPr/>
          <p:nvPr/>
        </p:nvSpPr>
        <p:spPr>
          <a:xfrm>
            <a:off x="6266934" y="3084469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YES, DELETE AD</a:t>
            </a:r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7CEF6465-36DD-47C8-BC91-3FDD0857348E}"/>
              </a:ext>
            </a:extLst>
          </p:cNvPr>
          <p:cNvSpPr/>
          <p:nvPr/>
        </p:nvSpPr>
        <p:spPr>
          <a:xfrm>
            <a:off x="2246870" y="3084469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014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62EA1A8-505E-4922-95AB-2C75A92208AB}"/>
              </a:ext>
            </a:extLst>
          </p:cNvPr>
          <p:cNvSpPr txBox="1"/>
          <p:nvPr/>
        </p:nvSpPr>
        <p:spPr>
          <a:xfrm>
            <a:off x="5755329" y="405000"/>
            <a:ext cx="6813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RATE: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D9AEDAB4-10D3-43DA-9CA5-9723F7A80DF3}"/>
              </a:ext>
            </a:extLst>
          </p:cNvPr>
          <p:cNvCxnSpPr/>
          <p:nvPr/>
        </p:nvCxnSpPr>
        <p:spPr>
          <a:xfrm>
            <a:off x="3851183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825B9BF-0215-41C6-AE13-A75BBB78A88C}"/>
              </a:ext>
            </a:extLst>
          </p:cNvPr>
          <p:cNvSpPr txBox="1"/>
          <p:nvPr/>
        </p:nvSpPr>
        <p:spPr>
          <a:xfrm>
            <a:off x="4056754" y="4703811"/>
            <a:ext cx="40784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When you rate your stay you help others</a:t>
            </a:r>
            <a:endParaRPr lang="he-IL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D51CC06-73EE-4D1B-A513-A6754D6570A1}"/>
              </a:ext>
            </a:extLst>
          </p:cNvPr>
          <p:cNvSpPr txBox="1"/>
          <p:nvPr/>
        </p:nvSpPr>
        <p:spPr>
          <a:xfrm>
            <a:off x="4281945" y="1105191"/>
            <a:ext cx="362810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/>
              <a:t>Your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RATE</a:t>
            </a:r>
            <a:r>
              <a:rPr lang="en-US" sz="2800" b="1" dirty="0"/>
              <a:t> time is due !</a:t>
            </a:r>
            <a:endParaRPr lang="he-IL" sz="2800" b="1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598E9D9-E1B8-4538-9E41-8CEFB405DBE0}"/>
              </a:ext>
            </a:extLst>
          </p:cNvPr>
          <p:cNvSpPr txBox="1"/>
          <p:nvPr/>
        </p:nvSpPr>
        <p:spPr>
          <a:xfrm>
            <a:off x="5072320" y="2198414"/>
            <a:ext cx="2047356" cy="9848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b="1" dirty="0"/>
              <a:t>ORDER NUMBER:</a:t>
            </a:r>
            <a:endParaRPr lang="he-IL" sz="2000" b="1" dirty="0"/>
          </a:p>
          <a:p>
            <a:pPr algn="ctr"/>
            <a:r>
              <a:rPr lang="en-US" sz="2000" b="1" dirty="0"/>
              <a:t>1123</a:t>
            </a:r>
            <a:endParaRPr lang="he-IL" sz="2000" b="1" dirty="0"/>
          </a:p>
          <a:p>
            <a:endParaRPr lang="he-IL" dirty="0"/>
          </a:p>
        </p:txBody>
      </p:sp>
      <p:sp>
        <p:nvSpPr>
          <p:cNvPr id="11" name="כוכב: 5 פינות 10">
            <a:extLst>
              <a:ext uri="{FF2B5EF4-FFF2-40B4-BE49-F238E27FC236}">
                <a16:creationId xmlns:a16="http://schemas.microsoft.com/office/drawing/2014/main" id="{44DFF705-225F-4338-8C4E-F8F33DA92FCE}"/>
              </a:ext>
            </a:extLst>
          </p:cNvPr>
          <p:cNvSpPr/>
          <p:nvPr/>
        </p:nvSpPr>
        <p:spPr>
          <a:xfrm>
            <a:off x="5555937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5 פינות 12">
            <a:extLst>
              <a:ext uri="{FF2B5EF4-FFF2-40B4-BE49-F238E27FC236}">
                <a16:creationId xmlns:a16="http://schemas.microsoft.com/office/drawing/2014/main" id="{5430C6F4-663A-41F7-8E0D-F5EFCD65BA1F}"/>
              </a:ext>
            </a:extLst>
          </p:cNvPr>
          <p:cNvSpPr/>
          <p:nvPr/>
        </p:nvSpPr>
        <p:spPr>
          <a:xfrm>
            <a:off x="6427013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5 פינות 14">
            <a:extLst>
              <a:ext uri="{FF2B5EF4-FFF2-40B4-BE49-F238E27FC236}">
                <a16:creationId xmlns:a16="http://schemas.microsoft.com/office/drawing/2014/main" id="{6875467D-F379-4696-A22F-EEE73066D810}"/>
              </a:ext>
            </a:extLst>
          </p:cNvPr>
          <p:cNvSpPr/>
          <p:nvPr/>
        </p:nvSpPr>
        <p:spPr>
          <a:xfrm>
            <a:off x="7298089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5 פינות 16">
            <a:extLst>
              <a:ext uri="{FF2B5EF4-FFF2-40B4-BE49-F238E27FC236}">
                <a16:creationId xmlns:a16="http://schemas.microsoft.com/office/drawing/2014/main" id="{0B7F7EC0-9671-484C-80AD-3856D2751A44}"/>
              </a:ext>
            </a:extLst>
          </p:cNvPr>
          <p:cNvSpPr/>
          <p:nvPr/>
        </p:nvSpPr>
        <p:spPr>
          <a:xfrm>
            <a:off x="4684861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5 פינות 18">
            <a:extLst>
              <a:ext uri="{FF2B5EF4-FFF2-40B4-BE49-F238E27FC236}">
                <a16:creationId xmlns:a16="http://schemas.microsoft.com/office/drawing/2014/main" id="{74E525F8-FACC-4BE1-9488-D8198320E003}"/>
              </a:ext>
            </a:extLst>
          </p:cNvPr>
          <p:cNvSpPr/>
          <p:nvPr/>
        </p:nvSpPr>
        <p:spPr>
          <a:xfrm>
            <a:off x="3813785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: פינות מעוגלות 20">
            <a:hlinkClick r:id="rId2" action="ppaction://hlinksldjump"/>
            <a:extLst>
              <a:ext uri="{FF2B5EF4-FFF2-40B4-BE49-F238E27FC236}">
                <a16:creationId xmlns:a16="http://schemas.microsoft.com/office/drawing/2014/main" id="{C0268D9B-4739-4232-92B6-BF6D8EF344F4}"/>
              </a:ext>
            </a:extLst>
          </p:cNvPr>
          <p:cNvSpPr/>
          <p:nvPr/>
        </p:nvSpPr>
        <p:spPr>
          <a:xfrm>
            <a:off x="2077133" y="5632578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  <p:sp>
        <p:nvSpPr>
          <p:cNvPr id="23" name="מלבן: פינות מעוגלות 22">
            <a:hlinkClick r:id="rId2" action="ppaction://hlinksldjump"/>
            <a:extLst>
              <a:ext uri="{FF2B5EF4-FFF2-40B4-BE49-F238E27FC236}">
                <a16:creationId xmlns:a16="http://schemas.microsoft.com/office/drawing/2014/main" id="{F07DDEDC-376C-494E-AE22-63C31F3A0A01}"/>
              </a:ext>
            </a:extLst>
          </p:cNvPr>
          <p:cNvSpPr/>
          <p:nvPr/>
        </p:nvSpPr>
        <p:spPr>
          <a:xfrm>
            <a:off x="6436671" y="5632578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SUBMIT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970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39D652-F951-4C05-BF1D-17DE8DA02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4060" y="831979"/>
            <a:ext cx="3043880" cy="768221"/>
          </a:xfrm>
        </p:spPr>
        <p:txBody>
          <a:bodyPr/>
          <a:lstStyle/>
          <a:p>
            <a:r>
              <a:rPr lang="en-US" dirty="0"/>
              <a:t>Welcome!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C6D7180-248A-460C-AB22-7A420465E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4053" y="1068903"/>
            <a:ext cx="1966783" cy="531297"/>
          </a:xfrm>
        </p:spPr>
        <p:txBody>
          <a:bodyPr/>
          <a:lstStyle/>
          <a:p>
            <a:r>
              <a:rPr lang="en-US" dirty="0"/>
              <a:t>Please sign in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53B5A0D-3710-4A8A-A941-259662F8C675}"/>
              </a:ext>
            </a:extLst>
          </p:cNvPr>
          <p:cNvSpPr txBox="1"/>
          <p:nvPr/>
        </p:nvSpPr>
        <p:spPr>
          <a:xfrm>
            <a:off x="5562456" y="1600200"/>
            <a:ext cx="10670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EF1205A-EFAD-4B63-AC2A-AAADC75082B5}"/>
              </a:ext>
            </a:extLst>
          </p:cNvPr>
          <p:cNvSpPr txBox="1"/>
          <p:nvPr/>
        </p:nvSpPr>
        <p:spPr>
          <a:xfrm>
            <a:off x="5517793" y="3710800"/>
            <a:ext cx="12243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LANDLORD</a:t>
            </a:r>
            <a:endParaRPr lang="he-IL" dirty="0"/>
          </a:p>
        </p:txBody>
      </p: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946C34E3-A24E-4E29-94FE-43071A3E40CE}"/>
              </a:ext>
            </a:extLst>
          </p:cNvPr>
          <p:cNvCxnSpPr>
            <a:cxnSpLocks/>
          </p:cNvCxnSpPr>
          <p:nvPr/>
        </p:nvCxnSpPr>
        <p:spPr>
          <a:xfrm>
            <a:off x="2879124" y="1969532"/>
            <a:ext cx="65017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90C2CDB8-5FC6-4D8C-A1D8-83B8641380FE}"/>
              </a:ext>
            </a:extLst>
          </p:cNvPr>
          <p:cNvCxnSpPr>
            <a:cxnSpLocks/>
          </p:cNvCxnSpPr>
          <p:nvPr/>
        </p:nvCxnSpPr>
        <p:spPr>
          <a:xfrm>
            <a:off x="2879124" y="4080132"/>
            <a:ext cx="65017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7C992F1-2081-43B6-B74F-420FCF6EECC4}"/>
              </a:ext>
            </a:extLst>
          </p:cNvPr>
          <p:cNvSpPr txBox="1"/>
          <p:nvPr/>
        </p:nvSpPr>
        <p:spPr>
          <a:xfrm>
            <a:off x="3150450" y="2387344"/>
            <a:ext cx="12891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FULL NAME: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A458F4D6-CEE1-489C-98F0-5A8193DBB1C0}"/>
              </a:ext>
            </a:extLst>
          </p:cNvPr>
          <p:cNvSpPr txBox="1"/>
          <p:nvPr/>
        </p:nvSpPr>
        <p:spPr>
          <a:xfrm>
            <a:off x="3113902" y="2941342"/>
            <a:ext cx="13622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PASSWORD: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34C6512D-68C0-4B48-81F1-804A5D1083BA}"/>
              </a:ext>
            </a:extLst>
          </p:cNvPr>
          <p:cNvSpPr txBox="1"/>
          <p:nvPr/>
        </p:nvSpPr>
        <p:spPr>
          <a:xfrm>
            <a:off x="4012865" y="4497468"/>
            <a:ext cx="4267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ID:</a:t>
            </a:r>
            <a:endParaRPr lang="he-IL" dirty="0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F9C22660-33C4-49A9-BB2C-9D719023C35C}"/>
              </a:ext>
            </a:extLst>
          </p:cNvPr>
          <p:cNvSpPr/>
          <p:nvPr/>
        </p:nvSpPr>
        <p:spPr>
          <a:xfrm>
            <a:off x="4574060" y="2387344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Dani Din</a:t>
            </a:r>
            <a:endParaRPr lang="he-IL" dirty="0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34DBED22-4D4A-4937-8B4D-D3156912802F}"/>
              </a:ext>
            </a:extLst>
          </p:cNvPr>
          <p:cNvSpPr/>
          <p:nvPr/>
        </p:nvSpPr>
        <p:spPr>
          <a:xfrm>
            <a:off x="4574060" y="2935672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123abc</a:t>
            </a:r>
            <a:endParaRPr lang="he-IL" dirty="0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71C38693-E789-45CA-9AFF-C3BF613DD9D3}"/>
              </a:ext>
            </a:extLst>
          </p:cNvPr>
          <p:cNvSpPr/>
          <p:nvPr/>
        </p:nvSpPr>
        <p:spPr>
          <a:xfrm>
            <a:off x="4574060" y="4487351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123456789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93D85739-229F-4A07-B3DC-560812EE41DE}"/>
              </a:ext>
            </a:extLst>
          </p:cNvPr>
          <p:cNvSpPr txBox="1"/>
          <p:nvPr/>
        </p:nvSpPr>
        <p:spPr>
          <a:xfrm>
            <a:off x="4882966" y="6237457"/>
            <a:ext cx="30624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Don’t have an account? 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  <a:hlinkClick r:id="rId2" action="ppaction://hlinksldjump"/>
              </a:rPr>
              <a:t>Sign up</a:t>
            </a:r>
            <a:endParaRPr lang="he-I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90393E92-6B2E-4CD1-BFBD-1C8869F7106D}"/>
              </a:ext>
            </a:extLst>
          </p:cNvPr>
          <p:cNvSpPr/>
          <p:nvPr/>
        </p:nvSpPr>
        <p:spPr>
          <a:xfrm>
            <a:off x="5517792" y="5499423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 IN</a:t>
            </a:r>
            <a:endParaRPr lang="he-IL" dirty="0"/>
          </a:p>
        </p:txBody>
      </p:sp>
      <p:pic>
        <p:nvPicPr>
          <p:cNvPr id="5" name="גרפיקה 4" descr="בית">
            <a:extLst>
              <a:ext uri="{FF2B5EF4-FFF2-40B4-BE49-F238E27FC236}">
                <a16:creationId xmlns:a16="http://schemas.microsoft.com/office/drawing/2014/main" id="{BE1C8754-8A55-4CCE-B3ED-8525B08E1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7446" y="488946"/>
            <a:ext cx="773889" cy="773889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D420419-9CBD-4C43-AC09-7EB64891442D}"/>
              </a:ext>
            </a:extLst>
          </p:cNvPr>
          <p:cNvSpPr txBox="1"/>
          <p:nvPr/>
        </p:nvSpPr>
        <p:spPr>
          <a:xfrm flipH="1">
            <a:off x="285942" y="264846"/>
            <a:ext cx="301329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DIRA</a:t>
            </a:r>
          </a:p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LeH        SKIR</a:t>
            </a:r>
            <a:endParaRPr lang="he-IL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4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F40220F4-9913-4B1A-A3B9-06BE125302CE}"/>
              </a:ext>
            </a:extLst>
          </p:cNvPr>
          <p:cNvCxnSpPr>
            <a:cxnSpLocks/>
          </p:cNvCxnSpPr>
          <p:nvPr/>
        </p:nvCxnSpPr>
        <p:spPr>
          <a:xfrm>
            <a:off x="6096000" y="827903"/>
            <a:ext cx="0" cy="3855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E041D59-2783-4A50-A0E1-5E27B79FF8FC}"/>
              </a:ext>
            </a:extLst>
          </p:cNvPr>
          <p:cNvSpPr txBox="1"/>
          <p:nvPr/>
        </p:nvSpPr>
        <p:spPr>
          <a:xfrm>
            <a:off x="8194445" y="827903"/>
            <a:ext cx="10670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57EC034-1F66-494D-9428-4DE04A607808}"/>
              </a:ext>
            </a:extLst>
          </p:cNvPr>
          <p:cNvSpPr txBox="1"/>
          <p:nvPr/>
        </p:nvSpPr>
        <p:spPr>
          <a:xfrm>
            <a:off x="2773182" y="827903"/>
            <a:ext cx="12243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LANDLORD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ABDC391-33B6-48E2-839F-90A9F7F616B1}"/>
              </a:ext>
            </a:extLst>
          </p:cNvPr>
          <p:cNvSpPr txBox="1"/>
          <p:nvPr/>
        </p:nvSpPr>
        <p:spPr>
          <a:xfrm>
            <a:off x="565404" y="1587754"/>
            <a:ext cx="13564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FIRST NAME: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162537E-DD16-4F41-A553-288869A0BE91}"/>
              </a:ext>
            </a:extLst>
          </p:cNvPr>
          <p:cNvSpPr txBox="1"/>
          <p:nvPr/>
        </p:nvSpPr>
        <p:spPr>
          <a:xfrm>
            <a:off x="605480" y="2115754"/>
            <a:ext cx="13163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LAST NAME:</a:t>
            </a:r>
            <a:endParaRPr lang="he-IL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8096772F-68A4-4751-8C6F-BEE46FDB5D16}"/>
              </a:ext>
            </a:extLst>
          </p:cNvPr>
          <p:cNvSpPr/>
          <p:nvPr/>
        </p:nvSpPr>
        <p:spPr>
          <a:xfrm>
            <a:off x="2065638" y="1561756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Israel</a:t>
            </a:r>
            <a:endParaRPr lang="he-IL" dirty="0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184EB764-0835-47B9-BD5B-40FA151A3AD5}"/>
              </a:ext>
            </a:extLst>
          </p:cNvPr>
          <p:cNvSpPr/>
          <p:nvPr/>
        </p:nvSpPr>
        <p:spPr>
          <a:xfrm>
            <a:off x="2065638" y="2110084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Israeli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6FB14236-D88E-47A2-B89D-2DA80231624D}"/>
              </a:ext>
            </a:extLst>
          </p:cNvPr>
          <p:cNvSpPr txBox="1"/>
          <p:nvPr/>
        </p:nvSpPr>
        <p:spPr>
          <a:xfrm>
            <a:off x="6482656" y="1561756"/>
            <a:ext cx="12891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FULL NAME: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94A61DB8-A909-42E6-8759-D2B625FAD68D}"/>
              </a:ext>
            </a:extLst>
          </p:cNvPr>
          <p:cNvSpPr txBox="1"/>
          <p:nvPr/>
        </p:nvSpPr>
        <p:spPr>
          <a:xfrm>
            <a:off x="6446109" y="2688423"/>
            <a:ext cx="13622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PASSWORD:</a:t>
            </a:r>
            <a:endParaRPr lang="he-IL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CFEA8283-00B0-40EB-B04C-3E14606E5B2D}"/>
              </a:ext>
            </a:extLst>
          </p:cNvPr>
          <p:cNvSpPr/>
          <p:nvPr/>
        </p:nvSpPr>
        <p:spPr>
          <a:xfrm>
            <a:off x="7906266" y="1561756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Dani Din</a:t>
            </a:r>
            <a:endParaRPr lang="he-IL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402BE22-49F1-4266-BDAB-0B346181711D}"/>
              </a:ext>
            </a:extLst>
          </p:cNvPr>
          <p:cNvSpPr/>
          <p:nvPr/>
        </p:nvSpPr>
        <p:spPr>
          <a:xfrm>
            <a:off x="7906266" y="2681041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123abc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355D24DE-B44B-4DC1-B370-DDD33217DB8D}"/>
              </a:ext>
            </a:extLst>
          </p:cNvPr>
          <p:cNvSpPr txBox="1"/>
          <p:nvPr/>
        </p:nvSpPr>
        <p:spPr>
          <a:xfrm>
            <a:off x="1495146" y="2702234"/>
            <a:ext cx="4267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ID:</a:t>
            </a:r>
            <a:endParaRPr lang="he-IL" dirty="0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6A434146-F3A3-4266-B012-C1EB9B16CB76}"/>
              </a:ext>
            </a:extLst>
          </p:cNvPr>
          <p:cNvSpPr/>
          <p:nvPr/>
        </p:nvSpPr>
        <p:spPr>
          <a:xfrm>
            <a:off x="2065638" y="2685275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123456789</a:t>
            </a:r>
            <a:endParaRPr lang="he-IL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BFF3D67C-4395-4B4E-8ED7-F595B8F85013}"/>
              </a:ext>
            </a:extLst>
          </p:cNvPr>
          <p:cNvSpPr txBox="1"/>
          <p:nvPr/>
        </p:nvSpPr>
        <p:spPr>
          <a:xfrm>
            <a:off x="1128059" y="3302852"/>
            <a:ext cx="7938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EMAIL:</a:t>
            </a:r>
            <a:endParaRPr lang="he-IL" dirty="0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0B9EDA57-D00E-4D96-B26E-74E1B0F34067}"/>
              </a:ext>
            </a:extLst>
          </p:cNvPr>
          <p:cNvSpPr/>
          <p:nvPr/>
        </p:nvSpPr>
        <p:spPr>
          <a:xfrm>
            <a:off x="2065638" y="3281659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israelisraeli@gmail.com</a:t>
            </a:r>
            <a:endParaRPr lang="he-IL" dirty="0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81841CD4-83A6-4235-A393-6F5DF5675F9B}"/>
              </a:ext>
            </a:extLst>
          </p:cNvPr>
          <p:cNvSpPr txBox="1"/>
          <p:nvPr/>
        </p:nvSpPr>
        <p:spPr>
          <a:xfrm>
            <a:off x="232621" y="3902205"/>
            <a:ext cx="17908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PHONE NUMBER:</a:t>
            </a:r>
            <a:endParaRPr lang="he-IL" dirty="0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ED9AB7B8-9D66-40E2-96B5-4F58CFA7B431}"/>
              </a:ext>
            </a:extLst>
          </p:cNvPr>
          <p:cNvSpPr/>
          <p:nvPr/>
        </p:nvSpPr>
        <p:spPr>
          <a:xfrm>
            <a:off x="2065638" y="3903470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0501234567</a:t>
            </a:r>
            <a:endParaRPr lang="he-IL" dirty="0"/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5EC32EE7-9D97-423F-90DC-47FC991E387E}"/>
              </a:ext>
            </a:extLst>
          </p:cNvPr>
          <p:cNvSpPr txBox="1"/>
          <p:nvPr/>
        </p:nvSpPr>
        <p:spPr>
          <a:xfrm>
            <a:off x="6073249" y="2108819"/>
            <a:ext cx="17908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PHONE NUMBER:</a:t>
            </a:r>
            <a:endParaRPr lang="he-IL" dirty="0"/>
          </a:p>
        </p:txBody>
      </p: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74B3B0AB-679D-4680-B7C0-020CC12098C4}"/>
              </a:ext>
            </a:extLst>
          </p:cNvPr>
          <p:cNvSpPr/>
          <p:nvPr/>
        </p:nvSpPr>
        <p:spPr>
          <a:xfrm>
            <a:off x="7906266" y="2110084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0502345678</a:t>
            </a:r>
            <a:endParaRPr lang="he-IL" dirty="0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679D534A-224B-4B91-A8C3-45200C94765A}"/>
              </a:ext>
            </a:extLst>
          </p:cNvPr>
          <p:cNvSpPr/>
          <p:nvPr/>
        </p:nvSpPr>
        <p:spPr>
          <a:xfrm>
            <a:off x="5331917" y="5047732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 UP</a:t>
            </a:r>
            <a:endParaRPr lang="he-IL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3C1A83A-2E48-461F-A3CA-AE505ED4A25F}"/>
              </a:ext>
            </a:extLst>
          </p:cNvPr>
          <p:cNvSpPr txBox="1"/>
          <p:nvPr/>
        </p:nvSpPr>
        <p:spPr>
          <a:xfrm>
            <a:off x="3481502" y="6153206"/>
            <a:ext cx="57070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all fields must be filled with valid details in order to register</a:t>
            </a:r>
            <a:endParaRPr lang="he-IL" dirty="0"/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EEBF05AE-28AD-409A-83D4-456C34DCFDC0}"/>
              </a:ext>
            </a:extLst>
          </p:cNvPr>
          <p:cNvSpPr txBox="1"/>
          <p:nvPr/>
        </p:nvSpPr>
        <p:spPr>
          <a:xfrm>
            <a:off x="5856992" y="432965"/>
            <a:ext cx="4780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275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30B4D20-33E2-4B31-8014-3D51C8939D72}"/>
              </a:ext>
            </a:extLst>
          </p:cNvPr>
          <p:cNvSpPr txBox="1"/>
          <p:nvPr/>
        </p:nvSpPr>
        <p:spPr>
          <a:xfrm>
            <a:off x="345989" y="234779"/>
            <a:ext cx="23514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TRAVELERS HOMEPAGE</a:t>
            </a:r>
            <a:endParaRPr lang="he-IL" dirty="0"/>
          </a:p>
        </p:txBody>
      </p:sp>
      <p:sp>
        <p:nvSpPr>
          <p:cNvPr id="5" name="מלבן: פינות מעוגלות 4">
            <a:hlinkClick r:id="rId2" action="ppaction://hlinksldjump"/>
            <a:extLst>
              <a:ext uri="{FF2B5EF4-FFF2-40B4-BE49-F238E27FC236}">
                <a16:creationId xmlns:a16="http://schemas.microsoft.com/office/drawing/2014/main" id="{5E6C139E-E393-4837-B070-C87F50683B15}"/>
              </a:ext>
            </a:extLst>
          </p:cNvPr>
          <p:cNvSpPr/>
          <p:nvPr/>
        </p:nvSpPr>
        <p:spPr>
          <a:xfrm>
            <a:off x="5519076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filter</a:t>
            </a:r>
            <a:endParaRPr lang="he-IL" sz="2000" b="1" dirty="0"/>
          </a:p>
        </p:txBody>
      </p:sp>
      <p:sp>
        <p:nvSpPr>
          <p:cNvPr id="7" name="מלבן: פינות מעוגלות 6">
            <a:hlinkClick r:id="rId3" action="ppaction://hlinksldjump"/>
            <a:extLst>
              <a:ext uri="{FF2B5EF4-FFF2-40B4-BE49-F238E27FC236}">
                <a16:creationId xmlns:a16="http://schemas.microsoft.com/office/drawing/2014/main" id="{AA67DF70-1927-4FC8-A65A-98C9998D7F22}"/>
              </a:ext>
            </a:extLst>
          </p:cNvPr>
          <p:cNvSpPr/>
          <p:nvPr/>
        </p:nvSpPr>
        <p:spPr>
          <a:xfrm>
            <a:off x="3399388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sort</a:t>
            </a:r>
            <a:endParaRPr lang="he-IL" sz="2000" b="1" dirty="0"/>
          </a:p>
        </p:txBody>
      </p:sp>
      <p:sp>
        <p:nvSpPr>
          <p:cNvPr id="9" name="מלבן: פינות מעוגלות 8">
            <a:hlinkClick r:id="rId4" action="ppaction://hlinksldjump"/>
            <a:extLst>
              <a:ext uri="{FF2B5EF4-FFF2-40B4-BE49-F238E27FC236}">
                <a16:creationId xmlns:a16="http://schemas.microsoft.com/office/drawing/2014/main" id="{12A2BBFF-4265-4EF9-BC60-D0536505C95F}"/>
              </a:ext>
            </a:extLst>
          </p:cNvPr>
          <p:cNvSpPr/>
          <p:nvPr/>
        </p:nvSpPr>
        <p:spPr>
          <a:xfrm>
            <a:off x="7638764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FAQ</a:t>
            </a:r>
            <a:endParaRPr lang="he-IL" sz="2000" b="1" dirty="0"/>
          </a:p>
        </p:txBody>
      </p:sp>
      <p:sp>
        <p:nvSpPr>
          <p:cNvPr id="11" name="מלבן: פינות מעוגלות 10">
            <a:hlinkClick r:id="rId5" action="ppaction://hlinksldjump"/>
            <a:extLst>
              <a:ext uri="{FF2B5EF4-FFF2-40B4-BE49-F238E27FC236}">
                <a16:creationId xmlns:a16="http://schemas.microsoft.com/office/drawing/2014/main" id="{79DFDD71-E197-4DCB-BF02-F04857E8CF99}"/>
              </a:ext>
            </a:extLst>
          </p:cNvPr>
          <p:cNvSpPr/>
          <p:nvPr/>
        </p:nvSpPr>
        <p:spPr>
          <a:xfrm>
            <a:off x="9758452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support</a:t>
            </a:r>
            <a:endParaRPr lang="he-IL" sz="2000" b="1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194C985D-5D9F-40A9-94E5-DB7786FAA697}"/>
              </a:ext>
            </a:extLst>
          </p:cNvPr>
          <p:cNvSpPr/>
          <p:nvPr/>
        </p:nvSpPr>
        <p:spPr>
          <a:xfrm>
            <a:off x="813166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endParaRPr lang="he-IL" dirty="0"/>
          </a:p>
        </p:txBody>
      </p:sp>
      <p:sp>
        <p:nvSpPr>
          <p:cNvPr id="14" name="כוכב: 5 פינות 13">
            <a:extLst>
              <a:ext uri="{FF2B5EF4-FFF2-40B4-BE49-F238E27FC236}">
                <a16:creationId xmlns:a16="http://schemas.microsoft.com/office/drawing/2014/main" id="{FF4C3F07-1F55-42EF-BA8E-1413AD51F7AD}"/>
              </a:ext>
            </a:extLst>
          </p:cNvPr>
          <p:cNvSpPr/>
          <p:nvPr/>
        </p:nvSpPr>
        <p:spPr>
          <a:xfrm>
            <a:off x="2697402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5 פינות 15">
            <a:extLst>
              <a:ext uri="{FF2B5EF4-FFF2-40B4-BE49-F238E27FC236}">
                <a16:creationId xmlns:a16="http://schemas.microsoft.com/office/drawing/2014/main" id="{065F6D2F-6A0D-49C8-99C4-30473D047A56}"/>
              </a:ext>
            </a:extLst>
          </p:cNvPr>
          <p:cNvSpPr/>
          <p:nvPr/>
        </p:nvSpPr>
        <p:spPr>
          <a:xfrm>
            <a:off x="2466743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5 פינות 17">
            <a:extLst>
              <a:ext uri="{FF2B5EF4-FFF2-40B4-BE49-F238E27FC236}">
                <a16:creationId xmlns:a16="http://schemas.microsoft.com/office/drawing/2014/main" id="{6120D776-2084-41C6-B91E-EE7ED08C530C}"/>
              </a:ext>
            </a:extLst>
          </p:cNvPr>
          <p:cNvSpPr/>
          <p:nvPr/>
        </p:nvSpPr>
        <p:spPr>
          <a:xfrm>
            <a:off x="2245603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5 פינות 19">
            <a:extLst>
              <a:ext uri="{FF2B5EF4-FFF2-40B4-BE49-F238E27FC236}">
                <a16:creationId xmlns:a16="http://schemas.microsoft.com/office/drawing/2014/main" id="{2267D94D-E5C4-451D-BB1C-7D4F24177073}"/>
              </a:ext>
            </a:extLst>
          </p:cNvPr>
          <p:cNvSpPr/>
          <p:nvPr/>
        </p:nvSpPr>
        <p:spPr>
          <a:xfrm>
            <a:off x="2014944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5 פינות 21">
            <a:extLst>
              <a:ext uri="{FF2B5EF4-FFF2-40B4-BE49-F238E27FC236}">
                <a16:creationId xmlns:a16="http://schemas.microsoft.com/office/drawing/2014/main" id="{EFBFB39B-1B97-494D-87C7-09000814DBB5}"/>
              </a:ext>
            </a:extLst>
          </p:cNvPr>
          <p:cNvSpPr/>
          <p:nvPr/>
        </p:nvSpPr>
        <p:spPr>
          <a:xfrm>
            <a:off x="1784285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מלבן: פינות מעוגלות 57">
            <a:hlinkClick r:id="rId6" action="ppaction://hlinksldjump"/>
            <a:extLst>
              <a:ext uri="{FF2B5EF4-FFF2-40B4-BE49-F238E27FC236}">
                <a16:creationId xmlns:a16="http://schemas.microsoft.com/office/drawing/2014/main" id="{C502B1C4-9128-4EC1-84AC-7B4E9426591A}"/>
              </a:ext>
            </a:extLst>
          </p:cNvPr>
          <p:cNvSpPr/>
          <p:nvPr/>
        </p:nvSpPr>
        <p:spPr>
          <a:xfrm>
            <a:off x="1521695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76" name="מלבן: פינות מעוגלות 75">
            <a:hlinkClick r:id="rId6" action="ppaction://hlinksldjump"/>
            <a:extLst>
              <a:ext uri="{FF2B5EF4-FFF2-40B4-BE49-F238E27FC236}">
                <a16:creationId xmlns:a16="http://schemas.microsoft.com/office/drawing/2014/main" id="{EB4FDA28-F9AA-4579-9954-FA2FE7A6B3FC}"/>
              </a:ext>
            </a:extLst>
          </p:cNvPr>
          <p:cNvSpPr/>
          <p:nvPr/>
        </p:nvSpPr>
        <p:spPr>
          <a:xfrm>
            <a:off x="8897030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90" name="מלבן: פינות מעוגלות 89">
            <a:hlinkClick r:id="rId6" action="ppaction://hlinksldjump"/>
            <a:extLst>
              <a:ext uri="{FF2B5EF4-FFF2-40B4-BE49-F238E27FC236}">
                <a16:creationId xmlns:a16="http://schemas.microsoft.com/office/drawing/2014/main" id="{C57DA801-0CFB-405F-BB7B-A9510CD8713A}"/>
              </a:ext>
            </a:extLst>
          </p:cNvPr>
          <p:cNvSpPr/>
          <p:nvPr/>
        </p:nvSpPr>
        <p:spPr>
          <a:xfrm>
            <a:off x="5209362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92" name="מלבן: פינות מעוגלות 91">
            <a:hlinkClick r:id="rId7" action="ppaction://hlinksldjump"/>
            <a:extLst>
              <a:ext uri="{FF2B5EF4-FFF2-40B4-BE49-F238E27FC236}">
                <a16:creationId xmlns:a16="http://schemas.microsoft.com/office/drawing/2014/main" id="{D723E473-9356-4C22-BD64-D251E70CFC47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72C4D170-2AF6-42BD-A508-1AEAAB5F6A59}"/>
              </a:ext>
            </a:extLst>
          </p:cNvPr>
          <p:cNvSpPr/>
          <p:nvPr/>
        </p:nvSpPr>
        <p:spPr>
          <a:xfrm>
            <a:off x="7000022" y="872442"/>
            <a:ext cx="379401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Search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(ex. Ashdod)</a:t>
            </a:r>
            <a:endParaRPr lang="he-IL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מלבן: פינות מעוגלות 3">
            <a:hlinkClick r:id="rId3" action="ppaction://hlinksldjump"/>
            <a:extLst>
              <a:ext uri="{FF2B5EF4-FFF2-40B4-BE49-F238E27FC236}">
                <a16:creationId xmlns:a16="http://schemas.microsoft.com/office/drawing/2014/main" id="{6C381B3E-C560-47AF-9878-5B17DD110A0A}"/>
              </a:ext>
            </a:extLst>
          </p:cNvPr>
          <p:cNvSpPr/>
          <p:nvPr/>
        </p:nvSpPr>
        <p:spPr>
          <a:xfrm>
            <a:off x="4546934" y="872442"/>
            <a:ext cx="23113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Location</a:t>
            </a:r>
            <a:endParaRPr lang="he-IL" dirty="0"/>
          </a:p>
        </p:txBody>
      </p:sp>
      <p:sp>
        <p:nvSpPr>
          <p:cNvPr id="6" name="משולש שווה-שוקיים 5">
            <a:extLst>
              <a:ext uri="{FF2B5EF4-FFF2-40B4-BE49-F238E27FC236}">
                <a16:creationId xmlns:a16="http://schemas.microsoft.com/office/drawing/2014/main" id="{74AB0AD3-9DF2-4299-95E6-E17145AEF598}"/>
              </a:ext>
            </a:extLst>
          </p:cNvPr>
          <p:cNvSpPr/>
          <p:nvPr/>
        </p:nvSpPr>
        <p:spPr>
          <a:xfrm rot="10800000">
            <a:off x="6564033" y="1022056"/>
            <a:ext cx="125859" cy="1042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FE4F4094-2195-440B-BA8F-A23ED581778B}"/>
              </a:ext>
            </a:extLst>
          </p:cNvPr>
          <p:cNvSpPr/>
          <p:nvPr/>
        </p:nvSpPr>
        <p:spPr>
          <a:xfrm>
            <a:off x="4500833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endParaRPr lang="he-IL" dirty="0"/>
          </a:p>
        </p:txBody>
      </p:sp>
      <p:sp>
        <p:nvSpPr>
          <p:cNvPr id="23" name="כוכב: 5 פינות 22">
            <a:extLst>
              <a:ext uri="{FF2B5EF4-FFF2-40B4-BE49-F238E27FC236}">
                <a16:creationId xmlns:a16="http://schemas.microsoft.com/office/drawing/2014/main" id="{6BD25BBA-9087-494D-8084-670632EE0E26}"/>
              </a:ext>
            </a:extLst>
          </p:cNvPr>
          <p:cNvSpPr/>
          <p:nvPr/>
        </p:nvSpPr>
        <p:spPr>
          <a:xfrm>
            <a:off x="6385069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5 פינות 23">
            <a:extLst>
              <a:ext uri="{FF2B5EF4-FFF2-40B4-BE49-F238E27FC236}">
                <a16:creationId xmlns:a16="http://schemas.microsoft.com/office/drawing/2014/main" id="{8993DFF3-B828-4BDA-9C04-CF605A107363}"/>
              </a:ext>
            </a:extLst>
          </p:cNvPr>
          <p:cNvSpPr/>
          <p:nvPr/>
        </p:nvSpPr>
        <p:spPr>
          <a:xfrm>
            <a:off x="6154410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5 פינות 24">
            <a:extLst>
              <a:ext uri="{FF2B5EF4-FFF2-40B4-BE49-F238E27FC236}">
                <a16:creationId xmlns:a16="http://schemas.microsoft.com/office/drawing/2014/main" id="{E44031B6-CBA4-4E31-8251-D110A65AFE72}"/>
              </a:ext>
            </a:extLst>
          </p:cNvPr>
          <p:cNvSpPr/>
          <p:nvPr/>
        </p:nvSpPr>
        <p:spPr>
          <a:xfrm>
            <a:off x="5933270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5 פינות 25">
            <a:extLst>
              <a:ext uri="{FF2B5EF4-FFF2-40B4-BE49-F238E27FC236}">
                <a16:creationId xmlns:a16="http://schemas.microsoft.com/office/drawing/2014/main" id="{7ECC3441-7BE6-4E56-9788-50F14503FDFE}"/>
              </a:ext>
            </a:extLst>
          </p:cNvPr>
          <p:cNvSpPr/>
          <p:nvPr/>
        </p:nvSpPr>
        <p:spPr>
          <a:xfrm>
            <a:off x="5702611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5 פינות 26">
            <a:extLst>
              <a:ext uri="{FF2B5EF4-FFF2-40B4-BE49-F238E27FC236}">
                <a16:creationId xmlns:a16="http://schemas.microsoft.com/office/drawing/2014/main" id="{1062A9F6-D8AB-452D-8BA1-EDB2D8C027A6}"/>
              </a:ext>
            </a:extLst>
          </p:cNvPr>
          <p:cNvSpPr/>
          <p:nvPr/>
        </p:nvSpPr>
        <p:spPr>
          <a:xfrm>
            <a:off x="5471952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46D0911C-85EF-48C3-A676-59B92E931763}"/>
              </a:ext>
            </a:extLst>
          </p:cNvPr>
          <p:cNvSpPr/>
          <p:nvPr/>
        </p:nvSpPr>
        <p:spPr>
          <a:xfrm>
            <a:off x="8188500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endParaRPr lang="he-IL" dirty="0"/>
          </a:p>
        </p:txBody>
      </p:sp>
      <p:sp>
        <p:nvSpPr>
          <p:cNvPr id="39" name="כוכב: 5 פינות 38">
            <a:extLst>
              <a:ext uri="{FF2B5EF4-FFF2-40B4-BE49-F238E27FC236}">
                <a16:creationId xmlns:a16="http://schemas.microsoft.com/office/drawing/2014/main" id="{C6E7D148-65F4-4076-ACF1-322D2A379551}"/>
              </a:ext>
            </a:extLst>
          </p:cNvPr>
          <p:cNvSpPr/>
          <p:nvPr/>
        </p:nvSpPr>
        <p:spPr>
          <a:xfrm>
            <a:off x="10072736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5 פינות 40">
            <a:extLst>
              <a:ext uri="{FF2B5EF4-FFF2-40B4-BE49-F238E27FC236}">
                <a16:creationId xmlns:a16="http://schemas.microsoft.com/office/drawing/2014/main" id="{720E21B6-FCDE-4B16-8D76-E21646F634CB}"/>
              </a:ext>
            </a:extLst>
          </p:cNvPr>
          <p:cNvSpPr/>
          <p:nvPr/>
        </p:nvSpPr>
        <p:spPr>
          <a:xfrm>
            <a:off x="9842077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5 פינות 42">
            <a:extLst>
              <a:ext uri="{FF2B5EF4-FFF2-40B4-BE49-F238E27FC236}">
                <a16:creationId xmlns:a16="http://schemas.microsoft.com/office/drawing/2014/main" id="{9449C319-B3F4-41D7-B8A2-DC28E9E1B79B}"/>
              </a:ext>
            </a:extLst>
          </p:cNvPr>
          <p:cNvSpPr/>
          <p:nvPr/>
        </p:nvSpPr>
        <p:spPr>
          <a:xfrm>
            <a:off x="9620937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5 פינות 44">
            <a:extLst>
              <a:ext uri="{FF2B5EF4-FFF2-40B4-BE49-F238E27FC236}">
                <a16:creationId xmlns:a16="http://schemas.microsoft.com/office/drawing/2014/main" id="{BE3D165B-D73E-48A3-91A7-0FC09CCB54EB}"/>
              </a:ext>
            </a:extLst>
          </p:cNvPr>
          <p:cNvSpPr/>
          <p:nvPr/>
        </p:nvSpPr>
        <p:spPr>
          <a:xfrm>
            <a:off x="9390278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5 פינות 46">
            <a:extLst>
              <a:ext uri="{FF2B5EF4-FFF2-40B4-BE49-F238E27FC236}">
                <a16:creationId xmlns:a16="http://schemas.microsoft.com/office/drawing/2014/main" id="{B4C1E9C9-DDDC-4FDF-9121-EB9D651E4D6B}"/>
              </a:ext>
            </a:extLst>
          </p:cNvPr>
          <p:cNvSpPr/>
          <p:nvPr/>
        </p:nvSpPr>
        <p:spPr>
          <a:xfrm>
            <a:off x="9159619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62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0D885AC-6B51-4E9B-A248-220EDEC97377}"/>
              </a:ext>
            </a:extLst>
          </p:cNvPr>
          <p:cNvSpPr txBox="1"/>
          <p:nvPr/>
        </p:nvSpPr>
        <p:spPr>
          <a:xfrm>
            <a:off x="345989" y="234779"/>
            <a:ext cx="23514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TRAVELERS HOMEPAGE</a:t>
            </a:r>
            <a:endParaRPr lang="he-IL" dirty="0"/>
          </a:p>
        </p:txBody>
      </p:sp>
      <p:sp>
        <p:nvSpPr>
          <p:cNvPr id="5" name="מלבן: פינות מעוגלות 4">
            <a:hlinkClick r:id="rId2" action="ppaction://hlinksldjump"/>
            <a:extLst>
              <a:ext uri="{FF2B5EF4-FFF2-40B4-BE49-F238E27FC236}">
                <a16:creationId xmlns:a16="http://schemas.microsoft.com/office/drawing/2014/main" id="{B6229F57-8966-4874-B1CD-9E17B512C87A}"/>
              </a:ext>
            </a:extLst>
          </p:cNvPr>
          <p:cNvSpPr/>
          <p:nvPr/>
        </p:nvSpPr>
        <p:spPr>
          <a:xfrm>
            <a:off x="5519076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filter</a:t>
            </a:r>
            <a:endParaRPr lang="he-IL" sz="2000" b="1" dirty="0"/>
          </a:p>
        </p:txBody>
      </p:sp>
      <p:sp>
        <p:nvSpPr>
          <p:cNvPr id="7" name="מלבן: פינות מעוגלות 6">
            <a:hlinkClick r:id="rId3" action="ppaction://hlinksldjump"/>
            <a:extLst>
              <a:ext uri="{FF2B5EF4-FFF2-40B4-BE49-F238E27FC236}">
                <a16:creationId xmlns:a16="http://schemas.microsoft.com/office/drawing/2014/main" id="{834F7952-8AC4-45DC-ABD1-C98C023B5B73}"/>
              </a:ext>
            </a:extLst>
          </p:cNvPr>
          <p:cNvSpPr/>
          <p:nvPr/>
        </p:nvSpPr>
        <p:spPr>
          <a:xfrm>
            <a:off x="3399388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sort</a:t>
            </a:r>
            <a:endParaRPr lang="he-IL" sz="2000" b="1" dirty="0"/>
          </a:p>
        </p:txBody>
      </p:sp>
      <p:sp>
        <p:nvSpPr>
          <p:cNvPr id="9" name="מלבן: פינות מעוגלות 8">
            <a:hlinkClick r:id="rId4" action="ppaction://hlinksldjump"/>
            <a:extLst>
              <a:ext uri="{FF2B5EF4-FFF2-40B4-BE49-F238E27FC236}">
                <a16:creationId xmlns:a16="http://schemas.microsoft.com/office/drawing/2014/main" id="{63F666E6-0DE1-4EAD-A7E6-613E260FE4C3}"/>
              </a:ext>
            </a:extLst>
          </p:cNvPr>
          <p:cNvSpPr/>
          <p:nvPr/>
        </p:nvSpPr>
        <p:spPr>
          <a:xfrm>
            <a:off x="7638764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FAQ</a:t>
            </a:r>
            <a:endParaRPr lang="he-IL" sz="2000" b="1" dirty="0"/>
          </a:p>
        </p:txBody>
      </p:sp>
      <p:sp>
        <p:nvSpPr>
          <p:cNvPr id="11" name="מלבן: פינות מעוגלות 10">
            <a:hlinkClick r:id="rId5" action="ppaction://hlinksldjump"/>
            <a:extLst>
              <a:ext uri="{FF2B5EF4-FFF2-40B4-BE49-F238E27FC236}">
                <a16:creationId xmlns:a16="http://schemas.microsoft.com/office/drawing/2014/main" id="{9FFE799F-EDA8-4093-AAEC-A5E3073BE064}"/>
              </a:ext>
            </a:extLst>
          </p:cNvPr>
          <p:cNvSpPr/>
          <p:nvPr/>
        </p:nvSpPr>
        <p:spPr>
          <a:xfrm>
            <a:off x="9758452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support</a:t>
            </a:r>
            <a:endParaRPr lang="he-IL" sz="2000" b="1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3E4A8801-9910-4A5F-A8C6-9EBFA349CC53}"/>
              </a:ext>
            </a:extLst>
          </p:cNvPr>
          <p:cNvSpPr/>
          <p:nvPr/>
        </p:nvSpPr>
        <p:spPr>
          <a:xfrm>
            <a:off x="813166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endParaRPr lang="he-IL" dirty="0"/>
          </a:p>
        </p:txBody>
      </p:sp>
      <p:sp>
        <p:nvSpPr>
          <p:cNvPr id="15" name="כוכב: 5 פינות 14">
            <a:extLst>
              <a:ext uri="{FF2B5EF4-FFF2-40B4-BE49-F238E27FC236}">
                <a16:creationId xmlns:a16="http://schemas.microsoft.com/office/drawing/2014/main" id="{49DF0780-48EF-455B-B034-CA1802BDFC40}"/>
              </a:ext>
            </a:extLst>
          </p:cNvPr>
          <p:cNvSpPr/>
          <p:nvPr/>
        </p:nvSpPr>
        <p:spPr>
          <a:xfrm>
            <a:off x="2697402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5 פינות 16">
            <a:extLst>
              <a:ext uri="{FF2B5EF4-FFF2-40B4-BE49-F238E27FC236}">
                <a16:creationId xmlns:a16="http://schemas.microsoft.com/office/drawing/2014/main" id="{8B37E280-3050-40DB-9462-09A9379A256B}"/>
              </a:ext>
            </a:extLst>
          </p:cNvPr>
          <p:cNvSpPr/>
          <p:nvPr/>
        </p:nvSpPr>
        <p:spPr>
          <a:xfrm>
            <a:off x="2466743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5 פינות 18">
            <a:extLst>
              <a:ext uri="{FF2B5EF4-FFF2-40B4-BE49-F238E27FC236}">
                <a16:creationId xmlns:a16="http://schemas.microsoft.com/office/drawing/2014/main" id="{D9696113-4FF5-47F8-B44B-30F90B226642}"/>
              </a:ext>
            </a:extLst>
          </p:cNvPr>
          <p:cNvSpPr/>
          <p:nvPr/>
        </p:nvSpPr>
        <p:spPr>
          <a:xfrm>
            <a:off x="2245603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5 פינות 20">
            <a:extLst>
              <a:ext uri="{FF2B5EF4-FFF2-40B4-BE49-F238E27FC236}">
                <a16:creationId xmlns:a16="http://schemas.microsoft.com/office/drawing/2014/main" id="{44AE99D0-BF40-4B85-A776-B9E9EB379EEC}"/>
              </a:ext>
            </a:extLst>
          </p:cNvPr>
          <p:cNvSpPr/>
          <p:nvPr/>
        </p:nvSpPr>
        <p:spPr>
          <a:xfrm>
            <a:off x="2014944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5 פינות 22">
            <a:extLst>
              <a:ext uri="{FF2B5EF4-FFF2-40B4-BE49-F238E27FC236}">
                <a16:creationId xmlns:a16="http://schemas.microsoft.com/office/drawing/2014/main" id="{F491EE11-2812-4537-8EE0-7E1AC1CEBFF0}"/>
              </a:ext>
            </a:extLst>
          </p:cNvPr>
          <p:cNvSpPr/>
          <p:nvPr/>
        </p:nvSpPr>
        <p:spPr>
          <a:xfrm>
            <a:off x="1784285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: פינות מעוגלות 24">
            <a:hlinkClick r:id="rId6" action="ppaction://hlinksldjump"/>
            <a:extLst>
              <a:ext uri="{FF2B5EF4-FFF2-40B4-BE49-F238E27FC236}">
                <a16:creationId xmlns:a16="http://schemas.microsoft.com/office/drawing/2014/main" id="{B3B8D2F0-982D-4E0B-A488-165305E750BB}"/>
              </a:ext>
            </a:extLst>
          </p:cNvPr>
          <p:cNvSpPr/>
          <p:nvPr/>
        </p:nvSpPr>
        <p:spPr>
          <a:xfrm>
            <a:off x="1521695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27" name="מלבן: פינות מעוגלות 26">
            <a:hlinkClick r:id="rId6" action="ppaction://hlinksldjump"/>
            <a:extLst>
              <a:ext uri="{FF2B5EF4-FFF2-40B4-BE49-F238E27FC236}">
                <a16:creationId xmlns:a16="http://schemas.microsoft.com/office/drawing/2014/main" id="{98EB4213-0761-4E96-BDDB-3FCA13C4B239}"/>
              </a:ext>
            </a:extLst>
          </p:cNvPr>
          <p:cNvSpPr/>
          <p:nvPr/>
        </p:nvSpPr>
        <p:spPr>
          <a:xfrm>
            <a:off x="8897030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29" name="מלבן: פינות מעוגלות 28">
            <a:hlinkClick r:id="rId6" action="ppaction://hlinksldjump"/>
            <a:extLst>
              <a:ext uri="{FF2B5EF4-FFF2-40B4-BE49-F238E27FC236}">
                <a16:creationId xmlns:a16="http://schemas.microsoft.com/office/drawing/2014/main" id="{1C44BE9A-B558-42A9-B71B-2884A23AE968}"/>
              </a:ext>
            </a:extLst>
          </p:cNvPr>
          <p:cNvSpPr/>
          <p:nvPr/>
        </p:nvSpPr>
        <p:spPr>
          <a:xfrm>
            <a:off x="5209362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31" name="מלבן: פינות מעוגלות 30">
            <a:hlinkClick r:id="rId7" action="ppaction://hlinksldjump"/>
            <a:extLst>
              <a:ext uri="{FF2B5EF4-FFF2-40B4-BE49-F238E27FC236}">
                <a16:creationId xmlns:a16="http://schemas.microsoft.com/office/drawing/2014/main" id="{BE538F74-7A46-4DBD-BC7B-2EDF27505D58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626399D1-69DE-4978-96C6-59F1C3544341}"/>
              </a:ext>
            </a:extLst>
          </p:cNvPr>
          <p:cNvSpPr/>
          <p:nvPr/>
        </p:nvSpPr>
        <p:spPr>
          <a:xfrm>
            <a:off x="4500833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endParaRPr lang="he-IL" dirty="0"/>
          </a:p>
        </p:txBody>
      </p:sp>
      <p:sp>
        <p:nvSpPr>
          <p:cNvPr id="41" name="כוכב: 5 פינות 40">
            <a:extLst>
              <a:ext uri="{FF2B5EF4-FFF2-40B4-BE49-F238E27FC236}">
                <a16:creationId xmlns:a16="http://schemas.microsoft.com/office/drawing/2014/main" id="{42BF0809-B168-4D23-B10B-4C123A8458F6}"/>
              </a:ext>
            </a:extLst>
          </p:cNvPr>
          <p:cNvSpPr/>
          <p:nvPr/>
        </p:nvSpPr>
        <p:spPr>
          <a:xfrm>
            <a:off x="6385069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5 פינות 42">
            <a:extLst>
              <a:ext uri="{FF2B5EF4-FFF2-40B4-BE49-F238E27FC236}">
                <a16:creationId xmlns:a16="http://schemas.microsoft.com/office/drawing/2014/main" id="{04D32D17-8508-458C-A473-34469E952136}"/>
              </a:ext>
            </a:extLst>
          </p:cNvPr>
          <p:cNvSpPr/>
          <p:nvPr/>
        </p:nvSpPr>
        <p:spPr>
          <a:xfrm>
            <a:off x="6154410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5 פינות 44">
            <a:extLst>
              <a:ext uri="{FF2B5EF4-FFF2-40B4-BE49-F238E27FC236}">
                <a16:creationId xmlns:a16="http://schemas.microsoft.com/office/drawing/2014/main" id="{FD19C474-2141-4549-9E5B-14F6B1267376}"/>
              </a:ext>
            </a:extLst>
          </p:cNvPr>
          <p:cNvSpPr/>
          <p:nvPr/>
        </p:nvSpPr>
        <p:spPr>
          <a:xfrm>
            <a:off x="5933270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5 פינות 46">
            <a:extLst>
              <a:ext uri="{FF2B5EF4-FFF2-40B4-BE49-F238E27FC236}">
                <a16:creationId xmlns:a16="http://schemas.microsoft.com/office/drawing/2014/main" id="{D3BBE661-21B7-4DBC-A625-4862D63596C3}"/>
              </a:ext>
            </a:extLst>
          </p:cNvPr>
          <p:cNvSpPr/>
          <p:nvPr/>
        </p:nvSpPr>
        <p:spPr>
          <a:xfrm>
            <a:off x="5702611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כוכב: 5 פינות 48">
            <a:extLst>
              <a:ext uri="{FF2B5EF4-FFF2-40B4-BE49-F238E27FC236}">
                <a16:creationId xmlns:a16="http://schemas.microsoft.com/office/drawing/2014/main" id="{C561B8F0-C151-40AA-864E-D8A75C213ACC}"/>
              </a:ext>
            </a:extLst>
          </p:cNvPr>
          <p:cNvSpPr/>
          <p:nvPr/>
        </p:nvSpPr>
        <p:spPr>
          <a:xfrm>
            <a:off x="5471952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E3301016-FAE3-414E-9D6B-C1E45F7F5D4F}"/>
              </a:ext>
            </a:extLst>
          </p:cNvPr>
          <p:cNvSpPr/>
          <p:nvPr/>
        </p:nvSpPr>
        <p:spPr>
          <a:xfrm>
            <a:off x="8188500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endParaRPr lang="he-IL" dirty="0"/>
          </a:p>
        </p:txBody>
      </p:sp>
      <p:sp>
        <p:nvSpPr>
          <p:cNvPr id="53" name="כוכב: 5 פינות 52">
            <a:extLst>
              <a:ext uri="{FF2B5EF4-FFF2-40B4-BE49-F238E27FC236}">
                <a16:creationId xmlns:a16="http://schemas.microsoft.com/office/drawing/2014/main" id="{6EE54C11-A462-4938-970B-F4E44D75B33B}"/>
              </a:ext>
            </a:extLst>
          </p:cNvPr>
          <p:cNvSpPr/>
          <p:nvPr/>
        </p:nvSpPr>
        <p:spPr>
          <a:xfrm>
            <a:off x="10072736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כוכב: 5 פינות 54">
            <a:extLst>
              <a:ext uri="{FF2B5EF4-FFF2-40B4-BE49-F238E27FC236}">
                <a16:creationId xmlns:a16="http://schemas.microsoft.com/office/drawing/2014/main" id="{70103B4C-6971-48A5-A4E1-8576F7FB684F}"/>
              </a:ext>
            </a:extLst>
          </p:cNvPr>
          <p:cNvSpPr/>
          <p:nvPr/>
        </p:nvSpPr>
        <p:spPr>
          <a:xfrm>
            <a:off x="9842077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כב: 5 פינות 56">
            <a:extLst>
              <a:ext uri="{FF2B5EF4-FFF2-40B4-BE49-F238E27FC236}">
                <a16:creationId xmlns:a16="http://schemas.microsoft.com/office/drawing/2014/main" id="{FC3348A9-3A2D-499B-AEBF-26C1831C7BA9}"/>
              </a:ext>
            </a:extLst>
          </p:cNvPr>
          <p:cNvSpPr/>
          <p:nvPr/>
        </p:nvSpPr>
        <p:spPr>
          <a:xfrm>
            <a:off x="9620937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כוכב: 5 פינות 58">
            <a:extLst>
              <a:ext uri="{FF2B5EF4-FFF2-40B4-BE49-F238E27FC236}">
                <a16:creationId xmlns:a16="http://schemas.microsoft.com/office/drawing/2014/main" id="{579F1C54-8BA5-4E2D-8803-F778A1A37F1F}"/>
              </a:ext>
            </a:extLst>
          </p:cNvPr>
          <p:cNvSpPr/>
          <p:nvPr/>
        </p:nvSpPr>
        <p:spPr>
          <a:xfrm>
            <a:off x="9390278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כוכב: 5 פינות 60">
            <a:extLst>
              <a:ext uri="{FF2B5EF4-FFF2-40B4-BE49-F238E27FC236}">
                <a16:creationId xmlns:a16="http://schemas.microsoft.com/office/drawing/2014/main" id="{BC6DB962-E411-41F8-AB0A-5C2028D31A32}"/>
              </a:ext>
            </a:extLst>
          </p:cNvPr>
          <p:cNvSpPr/>
          <p:nvPr/>
        </p:nvSpPr>
        <p:spPr>
          <a:xfrm>
            <a:off x="9159619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67" name="טבלה 18">
            <a:extLst>
              <a:ext uri="{FF2B5EF4-FFF2-40B4-BE49-F238E27FC236}">
                <a16:creationId xmlns:a16="http://schemas.microsoft.com/office/drawing/2014/main" id="{4CE18711-2CC7-4BB9-9E15-E7972B94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12803"/>
              </p:ext>
            </p:extLst>
          </p:nvPr>
        </p:nvGraphicFramePr>
        <p:xfrm>
          <a:off x="4558734" y="1262967"/>
          <a:ext cx="2287397" cy="1097280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{BDBED569-4797-4DF1-A0F4-6AAB3CD982D8}</a:tableStyleId>
              </a:tblPr>
              <a:tblGrid>
                <a:gridCol w="2287397">
                  <a:extLst>
                    <a:ext uri="{9D8B030D-6E8A-4147-A177-3AD203B41FA5}">
                      <a16:colId xmlns:a16="http://schemas.microsoft.com/office/drawing/2014/main" val="159868224"/>
                    </a:ext>
                  </a:extLst>
                </a:gridCol>
              </a:tblGrid>
              <a:tr h="32426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Number Of People</a:t>
                      </a:r>
                      <a:endParaRPr lang="he-IL" b="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16695"/>
                  </a:ext>
                </a:extLst>
              </a:tr>
              <a:tr h="3242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Number Of Rooms</a:t>
                      </a:r>
                      <a:endParaRPr lang="he-IL" b="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13602"/>
                  </a:ext>
                </a:extLst>
              </a:tr>
              <a:tr h="3242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Number Of Beds</a:t>
                      </a:r>
                      <a:endParaRPr lang="he-IL" b="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72718"/>
                  </a:ext>
                </a:extLst>
              </a:tr>
            </a:tbl>
          </a:graphicData>
        </a:graphic>
      </p:graphicFrame>
      <p:sp>
        <p:nvSpPr>
          <p:cNvPr id="69" name="מלבן: פינות מעוגלות 68">
            <a:extLst>
              <a:ext uri="{FF2B5EF4-FFF2-40B4-BE49-F238E27FC236}">
                <a16:creationId xmlns:a16="http://schemas.microsoft.com/office/drawing/2014/main" id="{A93F9F5A-C3DF-4043-A076-87191D749C9A}"/>
              </a:ext>
            </a:extLst>
          </p:cNvPr>
          <p:cNvSpPr/>
          <p:nvPr/>
        </p:nvSpPr>
        <p:spPr>
          <a:xfrm>
            <a:off x="7000022" y="872442"/>
            <a:ext cx="379401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Search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(ex. Ashdod)</a:t>
            </a:r>
            <a:endParaRPr lang="he-IL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מלבן: פינות מעוגלות 70">
            <a:hlinkClick r:id="rId3" action="ppaction://hlinksldjump"/>
            <a:extLst>
              <a:ext uri="{FF2B5EF4-FFF2-40B4-BE49-F238E27FC236}">
                <a16:creationId xmlns:a16="http://schemas.microsoft.com/office/drawing/2014/main" id="{A7CBDC5E-A7F2-443C-9DCA-ACACE1A313EB}"/>
              </a:ext>
            </a:extLst>
          </p:cNvPr>
          <p:cNvSpPr/>
          <p:nvPr/>
        </p:nvSpPr>
        <p:spPr>
          <a:xfrm>
            <a:off x="4546934" y="872442"/>
            <a:ext cx="2311354" cy="39052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Location</a:t>
            </a:r>
            <a:endParaRPr lang="he-IL" dirty="0"/>
          </a:p>
        </p:txBody>
      </p:sp>
      <p:sp>
        <p:nvSpPr>
          <p:cNvPr id="73" name="משולש שווה-שוקיים 72">
            <a:extLst>
              <a:ext uri="{FF2B5EF4-FFF2-40B4-BE49-F238E27FC236}">
                <a16:creationId xmlns:a16="http://schemas.microsoft.com/office/drawing/2014/main" id="{CAD6226A-B079-4A9D-A476-6F715AF260BE}"/>
              </a:ext>
            </a:extLst>
          </p:cNvPr>
          <p:cNvSpPr/>
          <p:nvPr/>
        </p:nvSpPr>
        <p:spPr>
          <a:xfrm rot="10800000">
            <a:off x="6564033" y="1022056"/>
            <a:ext cx="125859" cy="1042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445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תיבת טקסט 69">
            <a:extLst>
              <a:ext uri="{FF2B5EF4-FFF2-40B4-BE49-F238E27FC236}">
                <a16:creationId xmlns:a16="http://schemas.microsoft.com/office/drawing/2014/main" id="{BE557224-47F2-4734-9246-03CC116E0051}"/>
              </a:ext>
            </a:extLst>
          </p:cNvPr>
          <p:cNvSpPr txBox="1"/>
          <p:nvPr/>
        </p:nvSpPr>
        <p:spPr>
          <a:xfrm>
            <a:off x="345989" y="234779"/>
            <a:ext cx="23514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TRAVELERS HOMEPAGE</a:t>
            </a:r>
            <a:endParaRPr lang="he-IL" dirty="0"/>
          </a:p>
        </p:txBody>
      </p:sp>
      <p:sp>
        <p:nvSpPr>
          <p:cNvPr id="72" name="מלבן: פינות מעוגלות 71">
            <a:hlinkClick r:id="rId2" action="ppaction://hlinksldjump"/>
            <a:extLst>
              <a:ext uri="{FF2B5EF4-FFF2-40B4-BE49-F238E27FC236}">
                <a16:creationId xmlns:a16="http://schemas.microsoft.com/office/drawing/2014/main" id="{67E6317B-7924-4B5E-B6DF-431D0490B993}"/>
              </a:ext>
            </a:extLst>
          </p:cNvPr>
          <p:cNvSpPr/>
          <p:nvPr/>
        </p:nvSpPr>
        <p:spPr>
          <a:xfrm>
            <a:off x="5519076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filter</a:t>
            </a:r>
            <a:endParaRPr lang="he-IL" sz="2000" b="1" dirty="0"/>
          </a:p>
        </p:txBody>
      </p:sp>
      <p:sp>
        <p:nvSpPr>
          <p:cNvPr id="74" name="מלבן: פינות מעוגלות 73">
            <a:hlinkClick r:id="rId2" action="ppaction://hlinksldjump"/>
            <a:extLst>
              <a:ext uri="{FF2B5EF4-FFF2-40B4-BE49-F238E27FC236}">
                <a16:creationId xmlns:a16="http://schemas.microsoft.com/office/drawing/2014/main" id="{8BADFAD8-1264-4BBB-B359-74AE8EE1840E}"/>
              </a:ext>
            </a:extLst>
          </p:cNvPr>
          <p:cNvSpPr/>
          <p:nvPr/>
        </p:nvSpPr>
        <p:spPr>
          <a:xfrm>
            <a:off x="3399388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sort</a:t>
            </a:r>
            <a:endParaRPr lang="he-IL" sz="2000" b="1" dirty="0"/>
          </a:p>
        </p:txBody>
      </p:sp>
      <p:sp>
        <p:nvSpPr>
          <p:cNvPr id="76" name="מלבן: פינות מעוגלות 75">
            <a:hlinkClick r:id="rId3" action="ppaction://hlinksldjump"/>
            <a:extLst>
              <a:ext uri="{FF2B5EF4-FFF2-40B4-BE49-F238E27FC236}">
                <a16:creationId xmlns:a16="http://schemas.microsoft.com/office/drawing/2014/main" id="{B8367351-FEE1-4712-B8E0-9D4847CFE67F}"/>
              </a:ext>
            </a:extLst>
          </p:cNvPr>
          <p:cNvSpPr/>
          <p:nvPr/>
        </p:nvSpPr>
        <p:spPr>
          <a:xfrm>
            <a:off x="7638764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FAQ</a:t>
            </a:r>
            <a:endParaRPr lang="he-IL" sz="2000" b="1" dirty="0"/>
          </a:p>
        </p:txBody>
      </p:sp>
      <p:sp>
        <p:nvSpPr>
          <p:cNvPr id="78" name="מלבן: פינות מעוגלות 77">
            <a:hlinkClick r:id="rId4" action="ppaction://hlinksldjump"/>
            <a:extLst>
              <a:ext uri="{FF2B5EF4-FFF2-40B4-BE49-F238E27FC236}">
                <a16:creationId xmlns:a16="http://schemas.microsoft.com/office/drawing/2014/main" id="{F8860C1C-9DAA-4EC2-B6BC-E5C2402217A4}"/>
              </a:ext>
            </a:extLst>
          </p:cNvPr>
          <p:cNvSpPr/>
          <p:nvPr/>
        </p:nvSpPr>
        <p:spPr>
          <a:xfrm>
            <a:off x="9758452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support</a:t>
            </a:r>
            <a:endParaRPr lang="he-IL" sz="2000" b="1" dirty="0"/>
          </a:p>
        </p:txBody>
      </p:sp>
      <p:sp>
        <p:nvSpPr>
          <p:cNvPr id="80" name="מלבן 79">
            <a:extLst>
              <a:ext uri="{FF2B5EF4-FFF2-40B4-BE49-F238E27FC236}">
                <a16:creationId xmlns:a16="http://schemas.microsoft.com/office/drawing/2014/main" id="{6EC03152-2959-4165-B3AA-474946BE2434}"/>
              </a:ext>
            </a:extLst>
          </p:cNvPr>
          <p:cNvSpPr/>
          <p:nvPr/>
        </p:nvSpPr>
        <p:spPr>
          <a:xfrm>
            <a:off x="813166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endParaRPr lang="he-IL" dirty="0"/>
          </a:p>
        </p:txBody>
      </p:sp>
      <p:sp>
        <p:nvSpPr>
          <p:cNvPr id="82" name="כוכב: 5 פינות 81">
            <a:extLst>
              <a:ext uri="{FF2B5EF4-FFF2-40B4-BE49-F238E27FC236}">
                <a16:creationId xmlns:a16="http://schemas.microsoft.com/office/drawing/2014/main" id="{4756E4FD-B100-4786-8246-333EBDE20292}"/>
              </a:ext>
            </a:extLst>
          </p:cNvPr>
          <p:cNvSpPr/>
          <p:nvPr/>
        </p:nvSpPr>
        <p:spPr>
          <a:xfrm>
            <a:off x="2697402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כוכב: 5 פינות 83">
            <a:extLst>
              <a:ext uri="{FF2B5EF4-FFF2-40B4-BE49-F238E27FC236}">
                <a16:creationId xmlns:a16="http://schemas.microsoft.com/office/drawing/2014/main" id="{7CBCB257-6AB7-4D0F-80A4-036BF9DC1F4E}"/>
              </a:ext>
            </a:extLst>
          </p:cNvPr>
          <p:cNvSpPr/>
          <p:nvPr/>
        </p:nvSpPr>
        <p:spPr>
          <a:xfrm>
            <a:off x="2466743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כוכב: 5 פינות 85">
            <a:extLst>
              <a:ext uri="{FF2B5EF4-FFF2-40B4-BE49-F238E27FC236}">
                <a16:creationId xmlns:a16="http://schemas.microsoft.com/office/drawing/2014/main" id="{7E807750-C176-49AB-A3BF-87909740EE1C}"/>
              </a:ext>
            </a:extLst>
          </p:cNvPr>
          <p:cNvSpPr/>
          <p:nvPr/>
        </p:nvSpPr>
        <p:spPr>
          <a:xfrm>
            <a:off x="2245603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כוכב: 5 פינות 87">
            <a:extLst>
              <a:ext uri="{FF2B5EF4-FFF2-40B4-BE49-F238E27FC236}">
                <a16:creationId xmlns:a16="http://schemas.microsoft.com/office/drawing/2014/main" id="{8BD511B2-F5FA-4A9B-BC7F-110C5D1E7D43}"/>
              </a:ext>
            </a:extLst>
          </p:cNvPr>
          <p:cNvSpPr/>
          <p:nvPr/>
        </p:nvSpPr>
        <p:spPr>
          <a:xfrm>
            <a:off x="2014944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כוכב: 5 פינות 89">
            <a:extLst>
              <a:ext uri="{FF2B5EF4-FFF2-40B4-BE49-F238E27FC236}">
                <a16:creationId xmlns:a16="http://schemas.microsoft.com/office/drawing/2014/main" id="{6CEECF83-89F5-48BA-B66A-B3D9F72187E1}"/>
              </a:ext>
            </a:extLst>
          </p:cNvPr>
          <p:cNvSpPr/>
          <p:nvPr/>
        </p:nvSpPr>
        <p:spPr>
          <a:xfrm>
            <a:off x="1784285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מלבן: פינות מעוגלות 91">
            <a:hlinkClick r:id="rId5" action="ppaction://hlinksldjump"/>
            <a:extLst>
              <a:ext uri="{FF2B5EF4-FFF2-40B4-BE49-F238E27FC236}">
                <a16:creationId xmlns:a16="http://schemas.microsoft.com/office/drawing/2014/main" id="{1B712B69-59B0-40DF-BE54-65587A410B18}"/>
              </a:ext>
            </a:extLst>
          </p:cNvPr>
          <p:cNvSpPr/>
          <p:nvPr/>
        </p:nvSpPr>
        <p:spPr>
          <a:xfrm>
            <a:off x="1521695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94" name="מלבן: פינות מעוגלות 93">
            <a:hlinkClick r:id="rId5" action="ppaction://hlinksldjump"/>
            <a:extLst>
              <a:ext uri="{FF2B5EF4-FFF2-40B4-BE49-F238E27FC236}">
                <a16:creationId xmlns:a16="http://schemas.microsoft.com/office/drawing/2014/main" id="{3E2C8236-F9AD-47CA-ADF3-7F88280B8382}"/>
              </a:ext>
            </a:extLst>
          </p:cNvPr>
          <p:cNvSpPr/>
          <p:nvPr/>
        </p:nvSpPr>
        <p:spPr>
          <a:xfrm>
            <a:off x="8897030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96" name="מלבן: פינות מעוגלות 95">
            <a:hlinkClick r:id="rId5" action="ppaction://hlinksldjump"/>
            <a:extLst>
              <a:ext uri="{FF2B5EF4-FFF2-40B4-BE49-F238E27FC236}">
                <a16:creationId xmlns:a16="http://schemas.microsoft.com/office/drawing/2014/main" id="{5B47A57E-AA7F-4C71-BD5D-3A235F490038}"/>
              </a:ext>
            </a:extLst>
          </p:cNvPr>
          <p:cNvSpPr/>
          <p:nvPr/>
        </p:nvSpPr>
        <p:spPr>
          <a:xfrm>
            <a:off x="5209362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98" name="מלבן: פינות מעוגלות 97">
            <a:hlinkClick r:id="rId6" action="ppaction://hlinksldjump"/>
            <a:extLst>
              <a:ext uri="{FF2B5EF4-FFF2-40B4-BE49-F238E27FC236}">
                <a16:creationId xmlns:a16="http://schemas.microsoft.com/office/drawing/2014/main" id="{D887AA24-2EAB-4BE9-817A-458987F86E37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  <p:sp>
        <p:nvSpPr>
          <p:cNvPr id="106" name="מלבן 105">
            <a:extLst>
              <a:ext uri="{FF2B5EF4-FFF2-40B4-BE49-F238E27FC236}">
                <a16:creationId xmlns:a16="http://schemas.microsoft.com/office/drawing/2014/main" id="{CF200A0B-0D90-4B58-B500-9E176DBE8FBC}"/>
              </a:ext>
            </a:extLst>
          </p:cNvPr>
          <p:cNvSpPr/>
          <p:nvPr/>
        </p:nvSpPr>
        <p:spPr>
          <a:xfrm>
            <a:off x="4500833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endParaRPr lang="he-IL" dirty="0"/>
          </a:p>
        </p:txBody>
      </p:sp>
      <p:sp>
        <p:nvSpPr>
          <p:cNvPr id="108" name="כוכב: 5 פינות 107">
            <a:extLst>
              <a:ext uri="{FF2B5EF4-FFF2-40B4-BE49-F238E27FC236}">
                <a16:creationId xmlns:a16="http://schemas.microsoft.com/office/drawing/2014/main" id="{A99B2711-2CE7-419D-B445-03E59DA6F22F}"/>
              </a:ext>
            </a:extLst>
          </p:cNvPr>
          <p:cNvSpPr/>
          <p:nvPr/>
        </p:nvSpPr>
        <p:spPr>
          <a:xfrm>
            <a:off x="6385069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0" name="כוכב: 5 פינות 109">
            <a:extLst>
              <a:ext uri="{FF2B5EF4-FFF2-40B4-BE49-F238E27FC236}">
                <a16:creationId xmlns:a16="http://schemas.microsoft.com/office/drawing/2014/main" id="{4ECDCD78-3F26-4D51-92E4-3A179C9A989F}"/>
              </a:ext>
            </a:extLst>
          </p:cNvPr>
          <p:cNvSpPr/>
          <p:nvPr/>
        </p:nvSpPr>
        <p:spPr>
          <a:xfrm>
            <a:off x="6154410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2" name="כוכב: 5 פינות 111">
            <a:extLst>
              <a:ext uri="{FF2B5EF4-FFF2-40B4-BE49-F238E27FC236}">
                <a16:creationId xmlns:a16="http://schemas.microsoft.com/office/drawing/2014/main" id="{4E216785-F4D9-4BE1-B646-AD3110976057}"/>
              </a:ext>
            </a:extLst>
          </p:cNvPr>
          <p:cNvSpPr/>
          <p:nvPr/>
        </p:nvSpPr>
        <p:spPr>
          <a:xfrm>
            <a:off x="5933270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4" name="כוכב: 5 פינות 113">
            <a:extLst>
              <a:ext uri="{FF2B5EF4-FFF2-40B4-BE49-F238E27FC236}">
                <a16:creationId xmlns:a16="http://schemas.microsoft.com/office/drawing/2014/main" id="{81E42E73-AB6A-4D3F-9CEC-A9CB0278C60F}"/>
              </a:ext>
            </a:extLst>
          </p:cNvPr>
          <p:cNvSpPr/>
          <p:nvPr/>
        </p:nvSpPr>
        <p:spPr>
          <a:xfrm>
            <a:off x="5702611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6" name="כוכב: 5 פינות 115">
            <a:extLst>
              <a:ext uri="{FF2B5EF4-FFF2-40B4-BE49-F238E27FC236}">
                <a16:creationId xmlns:a16="http://schemas.microsoft.com/office/drawing/2014/main" id="{79F6C046-D913-4DBE-83C1-142845E19740}"/>
              </a:ext>
            </a:extLst>
          </p:cNvPr>
          <p:cNvSpPr/>
          <p:nvPr/>
        </p:nvSpPr>
        <p:spPr>
          <a:xfrm>
            <a:off x="5471952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8" name="מלבן 117">
            <a:extLst>
              <a:ext uri="{FF2B5EF4-FFF2-40B4-BE49-F238E27FC236}">
                <a16:creationId xmlns:a16="http://schemas.microsoft.com/office/drawing/2014/main" id="{F99EFC2F-70C2-4BC1-BE83-4C0AF857F14E}"/>
              </a:ext>
            </a:extLst>
          </p:cNvPr>
          <p:cNvSpPr/>
          <p:nvPr/>
        </p:nvSpPr>
        <p:spPr>
          <a:xfrm>
            <a:off x="8188500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endParaRPr lang="he-IL" dirty="0"/>
          </a:p>
        </p:txBody>
      </p:sp>
      <p:sp>
        <p:nvSpPr>
          <p:cNvPr id="120" name="כוכב: 5 פינות 119">
            <a:extLst>
              <a:ext uri="{FF2B5EF4-FFF2-40B4-BE49-F238E27FC236}">
                <a16:creationId xmlns:a16="http://schemas.microsoft.com/office/drawing/2014/main" id="{B57E04A6-9BD6-490B-98F6-871531A3C848}"/>
              </a:ext>
            </a:extLst>
          </p:cNvPr>
          <p:cNvSpPr/>
          <p:nvPr/>
        </p:nvSpPr>
        <p:spPr>
          <a:xfrm>
            <a:off x="10072736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2" name="כוכב: 5 פינות 121">
            <a:extLst>
              <a:ext uri="{FF2B5EF4-FFF2-40B4-BE49-F238E27FC236}">
                <a16:creationId xmlns:a16="http://schemas.microsoft.com/office/drawing/2014/main" id="{9FF35DF3-5BF9-47CB-A381-1722C69E3682}"/>
              </a:ext>
            </a:extLst>
          </p:cNvPr>
          <p:cNvSpPr/>
          <p:nvPr/>
        </p:nvSpPr>
        <p:spPr>
          <a:xfrm>
            <a:off x="9842077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4" name="כוכב: 5 פינות 123">
            <a:extLst>
              <a:ext uri="{FF2B5EF4-FFF2-40B4-BE49-F238E27FC236}">
                <a16:creationId xmlns:a16="http://schemas.microsoft.com/office/drawing/2014/main" id="{3FF2E6C5-EFDD-4672-ACC7-2C00C1FE711E}"/>
              </a:ext>
            </a:extLst>
          </p:cNvPr>
          <p:cNvSpPr/>
          <p:nvPr/>
        </p:nvSpPr>
        <p:spPr>
          <a:xfrm>
            <a:off x="9620937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6" name="כוכב: 5 פינות 125">
            <a:extLst>
              <a:ext uri="{FF2B5EF4-FFF2-40B4-BE49-F238E27FC236}">
                <a16:creationId xmlns:a16="http://schemas.microsoft.com/office/drawing/2014/main" id="{02E21D97-C0E4-4161-BDE7-857E1EA5CC6F}"/>
              </a:ext>
            </a:extLst>
          </p:cNvPr>
          <p:cNvSpPr/>
          <p:nvPr/>
        </p:nvSpPr>
        <p:spPr>
          <a:xfrm>
            <a:off x="9390278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8" name="כוכב: 5 פינות 127">
            <a:extLst>
              <a:ext uri="{FF2B5EF4-FFF2-40B4-BE49-F238E27FC236}">
                <a16:creationId xmlns:a16="http://schemas.microsoft.com/office/drawing/2014/main" id="{B84B0894-3315-4FCE-82D4-2E182BC66FCE}"/>
              </a:ext>
            </a:extLst>
          </p:cNvPr>
          <p:cNvSpPr/>
          <p:nvPr/>
        </p:nvSpPr>
        <p:spPr>
          <a:xfrm>
            <a:off x="9159619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0" name="מלבן: פינות מעוגלות 129">
            <a:hlinkClick r:id="rId7" action="ppaction://hlinksldjump"/>
            <a:extLst>
              <a:ext uri="{FF2B5EF4-FFF2-40B4-BE49-F238E27FC236}">
                <a16:creationId xmlns:a16="http://schemas.microsoft.com/office/drawing/2014/main" id="{64934F56-7183-414A-B290-6A8B0BB58783}"/>
              </a:ext>
            </a:extLst>
          </p:cNvPr>
          <p:cNvSpPr/>
          <p:nvPr/>
        </p:nvSpPr>
        <p:spPr>
          <a:xfrm>
            <a:off x="3399388" y="234779"/>
            <a:ext cx="1636769" cy="369332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sort</a:t>
            </a:r>
            <a:endParaRPr lang="he-IL" sz="2000" b="1" dirty="0"/>
          </a:p>
        </p:txBody>
      </p:sp>
      <p:sp>
        <p:nvSpPr>
          <p:cNvPr id="140" name="מלבן: פינות מעוגלות 139">
            <a:extLst>
              <a:ext uri="{FF2B5EF4-FFF2-40B4-BE49-F238E27FC236}">
                <a16:creationId xmlns:a16="http://schemas.microsoft.com/office/drawing/2014/main" id="{649E611A-05FF-4FCD-8172-E1835AED57D4}"/>
              </a:ext>
            </a:extLst>
          </p:cNvPr>
          <p:cNvSpPr/>
          <p:nvPr/>
        </p:nvSpPr>
        <p:spPr>
          <a:xfrm>
            <a:off x="7000022" y="872442"/>
            <a:ext cx="379401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Search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(ex. Ashdod)</a:t>
            </a:r>
            <a:endParaRPr lang="he-IL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2" name="מלבן: פינות מעוגלות 141">
            <a:hlinkClick r:id="rId8" action="ppaction://hlinksldjump"/>
            <a:extLst>
              <a:ext uri="{FF2B5EF4-FFF2-40B4-BE49-F238E27FC236}">
                <a16:creationId xmlns:a16="http://schemas.microsoft.com/office/drawing/2014/main" id="{BD782F91-2B09-4CC8-BB02-62A5EBB237C2}"/>
              </a:ext>
            </a:extLst>
          </p:cNvPr>
          <p:cNvSpPr/>
          <p:nvPr/>
        </p:nvSpPr>
        <p:spPr>
          <a:xfrm>
            <a:off x="4546934" y="872442"/>
            <a:ext cx="23113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Location</a:t>
            </a:r>
            <a:endParaRPr lang="he-IL" dirty="0"/>
          </a:p>
        </p:txBody>
      </p:sp>
      <p:sp>
        <p:nvSpPr>
          <p:cNvPr id="144" name="משולש שווה-שוקיים 143">
            <a:extLst>
              <a:ext uri="{FF2B5EF4-FFF2-40B4-BE49-F238E27FC236}">
                <a16:creationId xmlns:a16="http://schemas.microsoft.com/office/drawing/2014/main" id="{20E99941-DDC4-4D89-BF75-DF8388C1B505}"/>
              </a:ext>
            </a:extLst>
          </p:cNvPr>
          <p:cNvSpPr/>
          <p:nvPr/>
        </p:nvSpPr>
        <p:spPr>
          <a:xfrm rot="10800000">
            <a:off x="6564033" y="1022056"/>
            <a:ext cx="125859" cy="1042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32" name="טבלה 18">
            <a:extLst>
              <a:ext uri="{FF2B5EF4-FFF2-40B4-BE49-F238E27FC236}">
                <a16:creationId xmlns:a16="http://schemas.microsoft.com/office/drawing/2014/main" id="{7DC457F4-45EC-4197-9029-17D6E5CF7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40997"/>
              </p:ext>
            </p:extLst>
          </p:nvPr>
        </p:nvGraphicFramePr>
        <p:xfrm>
          <a:off x="2990219" y="604111"/>
          <a:ext cx="2287397" cy="1463040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{BDBED569-4797-4DF1-A0F4-6AAB3CD982D8}</a:tableStyleId>
              </a:tblPr>
              <a:tblGrid>
                <a:gridCol w="2287397">
                  <a:extLst>
                    <a:ext uri="{9D8B030D-6E8A-4147-A177-3AD203B41FA5}">
                      <a16:colId xmlns:a16="http://schemas.microsoft.com/office/drawing/2014/main" val="159868224"/>
                    </a:ext>
                  </a:extLst>
                </a:gridCol>
              </a:tblGrid>
              <a:tr h="32426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PRICE: High To Low</a:t>
                      </a:r>
                      <a:endParaRPr lang="he-IL" b="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16695"/>
                  </a:ext>
                </a:extLst>
              </a:tr>
              <a:tr h="31813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PRICE: Low To High</a:t>
                      </a:r>
                      <a:endParaRPr lang="he-IL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170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Popularity (default)</a:t>
                      </a:r>
                      <a:endParaRPr lang="he-IL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558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STATUS: Available</a:t>
                      </a:r>
                      <a:endParaRPr lang="he-IL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013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9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משולש שווה-שוקיים 132">
            <a:extLst>
              <a:ext uri="{FF2B5EF4-FFF2-40B4-BE49-F238E27FC236}">
                <a16:creationId xmlns:a16="http://schemas.microsoft.com/office/drawing/2014/main" id="{F07FCE5B-F5C4-4A7C-AD24-56F1B50C7B93}"/>
              </a:ext>
            </a:extLst>
          </p:cNvPr>
          <p:cNvSpPr/>
          <p:nvPr/>
        </p:nvSpPr>
        <p:spPr>
          <a:xfrm rot="10800000">
            <a:off x="6564033" y="1022056"/>
            <a:ext cx="125859" cy="1042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805381E-C8E8-4FB3-9C46-C918E80D8B9F}"/>
              </a:ext>
            </a:extLst>
          </p:cNvPr>
          <p:cNvSpPr txBox="1"/>
          <p:nvPr/>
        </p:nvSpPr>
        <p:spPr>
          <a:xfrm>
            <a:off x="345989" y="234779"/>
            <a:ext cx="23514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TRAVELERS HOMEPAGE</a:t>
            </a:r>
            <a:endParaRPr lang="he-IL" dirty="0"/>
          </a:p>
        </p:txBody>
      </p:sp>
      <p:sp>
        <p:nvSpPr>
          <p:cNvPr id="5" name="מלבן: פינות מעוגלות 4">
            <a:hlinkClick r:id="rId2" action="ppaction://hlinksldjump"/>
            <a:extLst>
              <a:ext uri="{FF2B5EF4-FFF2-40B4-BE49-F238E27FC236}">
                <a16:creationId xmlns:a16="http://schemas.microsoft.com/office/drawing/2014/main" id="{3B86540B-5AB0-4837-852E-A4AAD52BC081}"/>
              </a:ext>
            </a:extLst>
          </p:cNvPr>
          <p:cNvSpPr/>
          <p:nvPr/>
        </p:nvSpPr>
        <p:spPr>
          <a:xfrm>
            <a:off x="5519076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filter</a:t>
            </a:r>
            <a:endParaRPr lang="he-IL" sz="2000" b="1" dirty="0"/>
          </a:p>
        </p:txBody>
      </p:sp>
      <p:sp>
        <p:nvSpPr>
          <p:cNvPr id="7" name="מלבן: פינות מעוגלות 6">
            <a:hlinkClick r:id="rId3" action="ppaction://hlinksldjump"/>
            <a:extLst>
              <a:ext uri="{FF2B5EF4-FFF2-40B4-BE49-F238E27FC236}">
                <a16:creationId xmlns:a16="http://schemas.microsoft.com/office/drawing/2014/main" id="{B08C3C25-B06E-459C-87A7-97B1E04FB7E9}"/>
              </a:ext>
            </a:extLst>
          </p:cNvPr>
          <p:cNvSpPr/>
          <p:nvPr/>
        </p:nvSpPr>
        <p:spPr>
          <a:xfrm>
            <a:off x="3399388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sort</a:t>
            </a:r>
            <a:endParaRPr lang="he-IL" sz="2000" b="1" dirty="0"/>
          </a:p>
        </p:txBody>
      </p:sp>
      <p:sp>
        <p:nvSpPr>
          <p:cNvPr id="9" name="מלבן: פינות מעוגלות 8">
            <a:hlinkClick r:id="rId4" action="ppaction://hlinksldjump"/>
            <a:extLst>
              <a:ext uri="{FF2B5EF4-FFF2-40B4-BE49-F238E27FC236}">
                <a16:creationId xmlns:a16="http://schemas.microsoft.com/office/drawing/2014/main" id="{2012141D-FA15-4418-923D-3F90A4781485}"/>
              </a:ext>
            </a:extLst>
          </p:cNvPr>
          <p:cNvSpPr/>
          <p:nvPr/>
        </p:nvSpPr>
        <p:spPr>
          <a:xfrm>
            <a:off x="7638764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FAQ</a:t>
            </a:r>
            <a:endParaRPr lang="he-IL" sz="2000" b="1" dirty="0"/>
          </a:p>
        </p:txBody>
      </p:sp>
      <p:sp>
        <p:nvSpPr>
          <p:cNvPr id="11" name="מלבן: פינות מעוגלות 10">
            <a:hlinkClick r:id="rId5" action="ppaction://hlinksldjump"/>
            <a:extLst>
              <a:ext uri="{FF2B5EF4-FFF2-40B4-BE49-F238E27FC236}">
                <a16:creationId xmlns:a16="http://schemas.microsoft.com/office/drawing/2014/main" id="{55D923AF-609E-4403-99BD-47BC0BEE1A11}"/>
              </a:ext>
            </a:extLst>
          </p:cNvPr>
          <p:cNvSpPr/>
          <p:nvPr/>
        </p:nvSpPr>
        <p:spPr>
          <a:xfrm>
            <a:off x="9758452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support</a:t>
            </a:r>
            <a:endParaRPr lang="he-IL" sz="2000" b="1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B2C790A5-A3C1-41C5-B594-AF879DA6C7C0}"/>
              </a:ext>
            </a:extLst>
          </p:cNvPr>
          <p:cNvSpPr/>
          <p:nvPr/>
        </p:nvSpPr>
        <p:spPr>
          <a:xfrm>
            <a:off x="813166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endParaRPr lang="he-IL" dirty="0"/>
          </a:p>
        </p:txBody>
      </p:sp>
      <p:sp>
        <p:nvSpPr>
          <p:cNvPr id="15" name="כוכב: 5 פינות 14">
            <a:extLst>
              <a:ext uri="{FF2B5EF4-FFF2-40B4-BE49-F238E27FC236}">
                <a16:creationId xmlns:a16="http://schemas.microsoft.com/office/drawing/2014/main" id="{93C6B98E-5CD4-433E-92C8-030CB3516842}"/>
              </a:ext>
            </a:extLst>
          </p:cNvPr>
          <p:cNvSpPr/>
          <p:nvPr/>
        </p:nvSpPr>
        <p:spPr>
          <a:xfrm>
            <a:off x="2697402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5 פינות 16">
            <a:extLst>
              <a:ext uri="{FF2B5EF4-FFF2-40B4-BE49-F238E27FC236}">
                <a16:creationId xmlns:a16="http://schemas.microsoft.com/office/drawing/2014/main" id="{C60CDE24-5382-4DFA-86DB-1309B38A80CA}"/>
              </a:ext>
            </a:extLst>
          </p:cNvPr>
          <p:cNvSpPr/>
          <p:nvPr/>
        </p:nvSpPr>
        <p:spPr>
          <a:xfrm>
            <a:off x="2466743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5 פינות 18">
            <a:extLst>
              <a:ext uri="{FF2B5EF4-FFF2-40B4-BE49-F238E27FC236}">
                <a16:creationId xmlns:a16="http://schemas.microsoft.com/office/drawing/2014/main" id="{1552BFA6-5F7D-42D7-A19B-17439BB1AB02}"/>
              </a:ext>
            </a:extLst>
          </p:cNvPr>
          <p:cNvSpPr/>
          <p:nvPr/>
        </p:nvSpPr>
        <p:spPr>
          <a:xfrm>
            <a:off x="2245603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5 פינות 20">
            <a:extLst>
              <a:ext uri="{FF2B5EF4-FFF2-40B4-BE49-F238E27FC236}">
                <a16:creationId xmlns:a16="http://schemas.microsoft.com/office/drawing/2014/main" id="{06EDD8F7-F37A-4160-BA87-1855A9CB33FC}"/>
              </a:ext>
            </a:extLst>
          </p:cNvPr>
          <p:cNvSpPr/>
          <p:nvPr/>
        </p:nvSpPr>
        <p:spPr>
          <a:xfrm>
            <a:off x="2014944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5 פינות 22">
            <a:extLst>
              <a:ext uri="{FF2B5EF4-FFF2-40B4-BE49-F238E27FC236}">
                <a16:creationId xmlns:a16="http://schemas.microsoft.com/office/drawing/2014/main" id="{262ED684-C235-4CD8-AD1D-D43144D79FC5}"/>
              </a:ext>
            </a:extLst>
          </p:cNvPr>
          <p:cNvSpPr/>
          <p:nvPr/>
        </p:nvSpPr>
        <p:spPr>
          <a:xfrm>
            <a:off x="1784285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: פינות מעוגלות 24">
            <a:hlinkClick r:id="rId2" action="ppaction://hlinksldjump"/>
            <a:extLst>
              <a:ext uri="{FF2B5EF4-FFF2-40B4-BE49-F238E27FC236}">
                <a16:creationId xmlns:a16="http://schemas.microsoft.com/office/drawing/2014/main" id="{71587C0E-E84D-4040-A158-03F70C878F74}"/>
              </a:ext>
            </a:extLst>
          </p:cNvPr>
          <p:cNvSpPr/>
          <p:nvPr/>
        </p:nvSpPr>
        <p:spPr>
          <a:xfrm>
            <a:off x="1521695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27" name="מלבן: פינות מעוגלות 26">
            <a:hlinkClick r:id="rId2" action="ppaction://hlinksldjump"/>
            <a:extLst>
              <a:ext uri="{FF2B5EF4-FFF2-40B4-BE49-F238E27FC236}">
                <a16:creationId xmlns:a16="http://schemas.microsoft.com/office/drawing/2014/main" id="{955DF20B-13A1-4857-B761-5415916C2CEF}"/>
              </a:ext>
            </a:extLst>
          </p:cNvPr>
          <p:cNvSpPr/>
          <p:nvPr/>
        </p:nvSpPr>
        <p:spPr>
          <a:xfrm>
            <a:off x="8897030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29" name="מלבן: פינות מעוגלות 28">
            <a:hlinkClick r:id="rId2" action="ppaction://hlinksldjump"/>
            <a:extLst>
              <a:ext uri="{FF2B5EF4-FFF2-40B4-BE49-F238E27FC236}">
                <a16:creationId xmlns:a16="http://schemas.microsoft.com/office/drawing/2014/main" id="{129BCF12-8288-4205-A440-18805983C4D3}"/>
              </a:ext>
            </a:extLst>
          </p:cNvPr>
          <p:cNvSpPr/>
          <p:nvPr/>
        </p:nvSpPr>
        <p:spPr>
          <a:xfrm>
            <a:off x="5209362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31" name="מלבן: פינות מעוגלות 30">
            <a:hlinkClick r:id="rId6" action="ppaction://hlinksldjump"/>
            <a:extLst>
              <a:ext uri="{FF2B5EF4-FFF2-40B4-BE49-F238E27FC236}">
                <a16:creationId xmlns:a16="http://schemas.microsoft.com/office/drawing/2014/main" id="{B7FABF70-4E2C-42CD-AAEF-0BB367A6B104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31D218D3-5796-46D6-9438-2C05B28CF12E}"/>
              </a:ext>
            </a:extLst>
          </p:cNvPr>
          <p:cNvSpPr/>
          <p:nvPr/>
        </p:nvSpPr>
        <p:spPr>
          <a:xfrm>
            <a:off x="4500833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endParaRPr lang="he-IL" dirty="0"/>
          </a:p>
        </p:txBody>
      </p:sp>
      <p:sp>
        <p:nvSpPr>
          <p:cNvPr id="41" name="כוכב: 5 פינות 40">
            <a:extLst>
              <a:ext uri="{FF2B5EF4-FFF2-40B4-BE49-F238E27FC236}">
                <a16:creationId xmlns:a16="http://schemas.microsoft.com/office/drawing/2014/main" id="{C3FC90FD-2D86-48EC-B360-97F72B7D813E}"/>
              </a:ext>
            </a:extLst>
          </p:cNvPr>
          <p:cNvSpPr/>
          <p:nvPr/>
        </p:nvSpPr>
        <p:spPr>
          <a:xfrm>
            <a:off x="6385069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5 פינות 42">
            <a:extLst>
              <a:ext uri="{FF2B5EF4-FFF2-40B4-BE49-F238E27FC236}">
                <a16:creationId xmlns:a16="http://schemas.microsoft.com/office/drawing/2014/main" id="{141BFEE0-F08A-4050-9E78-91300CCC4555}"/>
              </a:ext>
            </a:extLst>
          </p:cNvPr>
          <p:cNvSpPr/>
          <p:nvPr/>
        </p:nvSpPr>
        <p:spPr>
          <a:xfrm>
            <a:off x="6154410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5 פינות 44">
            <a:extLst>
              <a:ext uri="{FF2B5EF4-FFF2-40B4-BE49-F238E27FC236}">
                <a16:creationId xmlns:a16="http://schemas.microsoft.com/office/drawing/2014/main" id="{2C625F21-5D91-4D5D-9F08-C6F74F77B4ED}"/>
              </a:ext>
            </a:extLst>
          </p:cNvPr>
          <p:cNvSpPr/>
          <p:nvPr/>
        </p:nvSpPr>
        <p:spPr>
          <a:xfrm>
            <a:off x="5933270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5 פינות 46">
            <a:extLst>
              <a:ext uri="{FF2B5EF4-FFF2-40B4-BE49-F238E27FC236}">
                <a16:creationId xmlns:a16="http://schemas.microsoft.com/office/drawing/2014/main" id="{4B22AEF3-2C73-423D-8307-98A1B903400A}"/>
              </a:ext>
            </a:extLst>
          </p:cNvPr>
          <p:cNvSpPr/>
          <p:nvPr/>
        </p:nvSpPr>
        <p:spPr>
          <a:xfrm>
            <a:off x="5702611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כוכב: 5 פינות 48">
            <a:extLst>
              <a:ext uri="{FF2B5EF4-FFF2-40B4-BE49-F238E27FC236}">
                <a16:creationId xmlns:a16="http://schemas.microsoft.com/office/drawing/2014/main" id="{0C9D65A7-3FF5-4EC6-89A6-1D4D0103149B}"/>
              </a:ext>
            </a:extLst>
          </p:cNvPr>
          <p:cNvSpPr/>
          <p:nvPr/>
        </p:nvSpPr>
        <p:spPr>
          <a:xfrm>
            <a:off x="5471952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49966DBB-EAD1-411F-BB66-5F78F5B05B48}"/>
              </a:ext>
            </a:extLst>
          </p:cNvPr>
          <p:cNvSpPr/>
          <p:nvPr/>
        </p:nvSpPr>
        <p:spPr>
          <a:xfrm>
            <a:off x="8188500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endParaRPr lang="he-IL" dirty="0"/>
          </a:p>
        </p:txBody>
      </p:sp>
      <p:sp>
        <p:nvSpPr>
          <p:cNvPr id="53" name="כוכב: 5 פינות 52">
            <a:extLst>
              <a:ext uri="{FF2B5EF4-FFF2-40B4-BE49-F238E27FC236}">
                <a16:creationId xmlns:a16="http://schemas.microsoft.com/office/drawing/2014/main" id="{B59C8C04-FD7C-4DF5-A052-9F1EEBFCDC46}"/>
              </a:ext>
            </a:extLst>
          </p:cNvPr>
          <p:cNvSpPr/>
          <p:nvPr/>
        </p:nvSpPr>
        <p:spPr>
          <a:xfrm>
            <a:off x="10072736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כוכב: 5 פינות 54">
            <a:extLst>
              <a:ext uri="{FF2B5EF4-FFF2-40B4-BE49-F238E27FC236}">
                <a16:creationId xmlns:a16="http://schemas.microsoft.com/office/drawing/2014/main" id="{B3BEFFA3-8BA5-4634-B965-2DD9040A83B1}"/>
              </a:ext>
            </a:extLst>
          </p:cNvPr>
          <p:cNvSpPr/>
          <p:nvPr/>
        </p:nvSpPr>
        <p:spPr>
          <a:xfrm>
            <a:off x="9842077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כב: 5 פינות 56">
            <a:extLst>
              <a:ext uri="{FF2B5EF4-FFF2-40B4-BE49-F238E27FC236}">
                <a16:creationId xmlns:a16="http://schemas.microsoft.com/office/drawing/2014/main" id="{471CA8AD-C65A-43E0-A9F9-7D62512F4E11}"/>
              </a:ext>
            </a:extLst>
          </p:cNvPr>
          <p:cNvSpPr/>
          <p:nvPr/>
        </p:nvSpPr>
        <p:spPr>
          <a:xfrm>
            <a:off x="9620937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כוכב: 5 פינות 58">
            <a:extLst>
              <a:ext uri="{FF2B5EF4-FFF2-40B4-BE49-F238E27FC236}">
                <a16:creationId xmlns:a16="http://schemas.microsoft.com/office/drawing/2014/main" id="{E844BA09-BD65-4885-8528-F280E4C57900}"/>
              </a:ext>
            </a:extLst>
          </p:cNvPr>
          <p:cNvSpPr/>
          <p:nvPr/>
        </p:nvSpPr>
        <p:spPr>
          <a:xfrm>
            <a:off x="9390278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כוכב: 5 פינות 60">
            <a:extLst>
              <a:ext uri="{FF2B5EF4-FFF2-40B4-BE49-F238E27FC236}">
                <a16:creationId xmlns:a16="http://schemas.microsoft.com/office/drawing/2014/main" id="{B5D5B522-7116-435F-8BE2-04024C898731}"/>
              </a:ext>
            </a:extLst>
          </p:cNvPr>
          <p:cNvSpPr/>
          <p:nvPr/>
        </p:nvSpPr>
        <p:spPr>
          <a:xfrm>
            <a:off x="9159619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מלבן: פינות מעוגלות 94">
            <a:hlinkClick r:id="rId7" action="ppaction://hlinksldjump"/>
            <a:extLst>
              <a:ext uri="{FF2B5EF4-FFF2-40B4-BE49-F238E27FC236}">
                <a16:creationId xmlns:a16="http://schemas.microsoft.com/office/drawing/2014/main" id="{CF739A7E-65E0-465C-82DA-E8726084E042}"/>
              </a:ext>
            </a:extLst>
          </p:cNvPr>
          <p:cNvSpPr/>
          <p:nvPr/>
        </p:nvSpPr>
        <p:spPr>
          <a:xfrm>
            <a:off x="5519076" y="234779"/>
            <a:ext cx="1636769" cy="36933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filter</a:t>
            </a:r>
            <a:endParaRPr lang="he-IL" sz="2000" b="1" dirty="0"/>
          </a:p>
        </p:txBody>
      </p:sp>
      <p:sp>
        <p:nvSpPr>
          <p:cNvPr id="129" name="מלבן: פינות מעוגלות 128">
            <a:extLst>
              <a:ext uri="{FF2B5EF4-FFF2-40B4-BE49-F238E27FC236}">
                <a16:creationId xmlns:a16="http://schemas.microsoft.com/office/drawing/2014/main" id="{B55FC2CC-114A-4B07-82A1-71271AA15C4D}"/>
              </a:ext>
            </a:extLst>
          </p:cNvPr>
          <p:cNvSpPr/>
          <p:nvPr/>
        </p:nvSpPr>
        <p:spPr>
          <a:xfrm>
            <a:off x="7000022" y="872442"/>
            <a:ext cx="379401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Search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(ex. Ashdod)</a:t>
            </a:r>
            <a:endParaRPr lang="he-IL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1" name="מלבן: פינות מעוגלות 130">
            <a:hlinkClick r:id="rId3" action="ppaction://hlinksldjump"/>
            <a:extLst>
              <a:ext uri="{FF2B5EF4-FFF2-40B4-BE49-F238E27FC236}">
                <a16:creationId xmlns:a16="http://schemas.microsoft.com/office/drawing/2014/main" id="{A31275C6-A1E6-4A51-B763-ABFD3928DBB4}"/>
              </a:ext>
            </a:extLst>
          </p:cNvPr>
          <p:cNvSpPr/>
          <p:nvPr/>
        </p:nvSpPr>
        <p:spPr>
          <a:xfrm>
            <a:off x="4546934" y="872442"/>
            <a:ext cx="23113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Location</a:t>
            </a:r>
            <a:endParaRPr lang="he-IL" dirty="0"/>
          </a:p>
        </p:txBody>
      </p:sp>
      <p:graphicFrame>
        <p:nvGraphicFramePr>
          <p:cNvPr id="97" name="טבלה 11">
            <a:extLst>
              <a:ext uri="{FF2B5EF4-FFF2-40B4-BE49-F238E27FC236}">
                <a16:creationId xmlns:a16="http://schemas.microsoft.com/office/drawing/2014/main" id="{18CB28E3-0590-404A-8512-76D273CEB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07839"/>
              </p:ext>
            </p:extLst>
          </p:nvPr>
        </p:nvGraphicFramePr>
        <p:xfrm>
          <a:off x="5322388" y="672475"/>
          <a:ext cx="2125362" cy="3337560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{22838BEF-8BB2-4498-84A7-C5851F593DF1}</a:tableStyleId>
              </a:tblPr>
              <a:tblGrid>
                <a:gridCol w="2125362">
                  <a:extLst>
                    <a:ext uri="{9D8B030D-6E8A-4147-A177-3AD203B41FA5}">
                      <a16:colId xmlns:a16="http://schemas.microsoft.com/office/drawing/2014/main" val="3420730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Disabled access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0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WIFI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58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TV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32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Balcony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4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Kitchen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77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Washing Machine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Air Conditioner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59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Swimming Pool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38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Iron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15286"/>
                  </a:ext>
                </a:extLst>
              </a:tr>
            </a:tbl>
          </a:graphicData>
        </a:graphic>
      </p:graphicFrame>
      <p:sp>
        <p:nvSpPr>
          <p:cNvPr id="99" name="מלבן 98">
            <a:extLst>
              <a:ext uri="{FF2B5EF4-FFF2-40B4-BE49-F238E27FC236}">
                <a16:creationId xmlns:a16="http://schemas.microsoft.com/office/drawing/2014/main" id="{ABAD332D-1867-40B3-AF0C-B09BDC6E8699}"/>
              </a:ext>
            </a:extLst>
          </p:cNvPr>
          <p:cNvSpPr/>
          <p:nvPr/>
        </p:nvSpPr>
        <p:spPr>
          <a:xfrm>
            <a:off x="7193660" y="1553308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1" name="מלבן 100">
            <a:extLst>
              <a:ext uri="{FF2B5EF4-FFF2-40B4-BE49-F238E27FC236}">
                <a16:creationId xmlns:a16="http://schemas.microsoft.com/office/drawing/2014/main" id="{2EA42B3E-38C6-443C-B03B-50A5DF44F92C}"/>
              </a:ext>
            </a:extLst>
          </p:cNvPr>
          <p:cNvSpPr/>
          <p:nvPr/>
        </p:nvSpPr>
        <p:spPr>
          <a:xfrm>
            <a:off x="7193660" y="1922640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3" name="מלבן 102">
            <a:extLst>
              <a:ext uri="{FF2B5EF4-FFF2-40B4-BE49-F238E27FC236}">
                <a16:creationId xmlns:a16="http://schemas.microsoft.com/office/drawing/2014/main" id="{22FAD49B-DE3F-481A-89E5-E615D49CDCF1}"/>
              </a:ext>
            </a:extLst>
          </p:cNvPr>
          <p:cNvSpPr/>
          <p:nvPr/>
        </p:nvSpPr>
        <p:spPr>
          <a:xfrm>
            <a:off x="7193659" y="3787202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" name="מלבן 104">
            <a:extLst>
              <a:ext uri="{FF2B5EF4-FFF2-40B4-BE49-F238E27FC236}">
                <a16:creationId xmlns:a16="http://schemas.microsoft.com/office/drawing/2014/main" id="{BD34CF23-C198-4CEF-B4E4-32F4F187DAC8}"/>
              </a:ext>
            </a:extLst>
          </p:cNvPr>
          <p:cNvSpPr/>
          <p:nvPr/>
        </p:nvSpPr>
        <p:spPr>
          <a:xfrm>
            <a:off x="7193659" y="815252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7" name="גרפיקה 106" descr="סימן ביקורת">
            <a:extLst>
              <a:ext uri="{FF2B5EF4-FFF2-40B4-BE49-F238E27FC236}">
                <a16:creationId xmlns:a16="http://schemas.microsoft.com/office/drawing/2014/main" id="{84BAD273-86BE-4BF0-90A2-CF43FA5777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93659" y="777599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" name="מלבן 108">
            <a:extLst>
              <a:ext uri="{FF2B5EF4-FFF2-40B4-BE49-F238E27FC236}">
                <a16:creationId xmlns:a16="http://schemas.microsoft.com/office/drawing/2014/main" id="{3B1738D8-9965-43AD-8D05-85C34C7C6C41}"/>
              </a:ext>
            </a:extLst>
          </p:cNvPr>
          <p:cNvSpPr/>
          <p:nvPr/>
        </p:nvSpPr>
        <p:spPr>
          <a:xfrm>
            <a:off x="7193659" y="1198445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1" name="גרפיקה 110" descr="סימן ביקורת">
            <a:extLst>
              <a:ext uri="{FF2B5EF4-FFF2-40B4-BE49-F238E27FC236}">
                <a16:creationId xmlns:a16="http://schemas.microsoft.com/office/drawing/2014/main" id="{9DAC99BD-951D-4132-A686-677A15D026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93659" y="1160792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3" name="מלבן 112">
            <a:extLst>
              <a:ext uri="{FF2B5EF4-FFF2-40B4-BE49-F238E27FC236}">
                <a16:creationId xmlns:a16="http://schemas.microsoft.com/office/drawing/2014/main" id="{F5AD8678-3A22-4AD8-9762-2EFA97AD33C0}"/>
              </a:ext>
            </a:extLst>
          </p:cNvPr>
          <p:cNvSpPr/>
          <p:nvPr/>
        </p:nvSpPr>
        <p:spPr>
          <a:xfrm>
            <a:off x="7193659" y="2309065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5" name="גרפיקה 114" descr="סימן ביקורת">
            <a:extLst>
              <a:ext uri="{FF2B5EF4-FFF2-40B4-BE49-F238E27FC236}">
                <a16:creationId xmlns:a16="http://schemas.microsoft.com/office/drawing/2014/main" id="{8CB065C0-8087-4C19-83C5-7286A7099F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93659" y="2271412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7" name="מלבן 116">
            <a:extLst>
              <a:ext uri="{FF2B5EF4-FFF2-40B4-BE49-F238E27FC236}">
                <a16:creationId xmlns:a16="http://schemas.microsoft.com/office/drawing/2014/main" id="{60B29F83-2E39-4841-ADC0-B3A1E1A676E0}"/>
              </a:ext>
            </a:extLst>
          </p:cNvPr>
          <p:cNvSpPr/>
          <p:nvPr/>
        </p:nvSpPr>
        <p:spPr>
          <a:xfrm>
            <a:off x="7193659" y="2705917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9" name="גרפיקה 118" descr="סימן ביקורת">
            <a:extLst>
              <a:ext uri="{FF2B5EF4-FFF2-40B4-BE49-F238E27FC236}">
                <a16:creationId xmlns:a16="http://schemas.microsoft.com/office/drawing/2014/main" id="{63887A66-694D-4B2F-8827-7D235F519F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93659" y="2668264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1" name="מלבן 120">
            <a:extLst>
              <a:ext uri="{FF2B5EF4-FFF2-40B4-BE49-F238E27FC236}">
                <a16:creationId xmlns:a16="http://schemas.microsoft.com/office/drawing/2014/main" id="{E47B8BC1-F1C5-4E8A-A268-31E4275E3052}"/>
              </a:ext>
            </a:extLst>
          </p:cNvPr>
          <p:cNvSpPr/>
          <p:nvPr/>
        </p:nvSpPr>
        <p:spPr>
          <a:xfrm>
            <a:off x="7193659" y="3039575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3" name="גרפיקה 122" descr="סימן ביקורת">
            <a:extLst>
              <a:ext uri="{FF2B5EF4-FFF2-40B4-BE49-F238E27FC236}">
                <a16:creationId xmlns:a16="http://schemas.microsoft.com/office/drawing/2014/main" id="{7E780E05-7C0F-470C-8B0F-D5F7DA6E03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93659" y="3001922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5" name="מלבן 124">
            <a:extLst>
              <a:ext uri="{FF2B5EF4-FFF2-40B4-BE49-F238E27FC236}">
                <a16:creationId xmlns:a16="http://schemas.microsoft.com/office/drawing/2014/main" id="{FAE080AC-C1D7-472B-B01F-5183C01F6590}"/>
              </a:ext>
            </a:extLst>
          </p:cNvPr>
          <p:cNvSpPr/>
          <p:nvPr/>
        </p:nvSpPr>
        <p:spPr>
          <a:xfrm>
            <a:off x="7193659" y="3419685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7" name="גרפיקה 126" descr="סימן ביקורת">
            <a:extLst>
              <a:ext uri="{FF2B5EF4-FFF2-40B4-BE49-F238E27FC236}">
                <a16:creationId xmlns:a16="http://schemas.microsoft.com/office/drawing/2014/main" id="{C3DD7C31-9020-434D-93A0-F728BB5F4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93659" y="3382032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38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D1725AA-9155-4132-9879-3068BAB430DF}"/>
              </a:ext>
            </a:extLst>
          </p:cNvPr>
          <p:cNvSpPr txBox="1"/>
          <p:nvPr/>
        </p:nvSpPr>
        <p:spPr>
          <a:xfrm>
            <a:off x="5653410" y="443471"/>
            <a:ext cx="8851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ORDER:</a:t>
            </a:r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0C9B40F5-23F9-4F59-82FF-485F1509F882}"/>
              </a:ext>
            </a:extLst>
          </p:cNvPr>
          <p:cNvCxnSpPr/>
          <p:nvPr/>
        </p:nvCxnSpPr>
        <p:spPr>
          <a:xfrm>
            <a:off x="3958280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7CCE3763-B506-4492-9E9E-21B47BE7FD67}"/>
              </a:ext>
            </a:extLst>
          </p:cNvPr>
          <p:cNvSpPr txBox="1"/>
          <p:nvPr/>
        </p:nvSpPr>
        <p:spPr>
          <a:xfrm>
            <a:off x="5176447" y="1434753"/>
            <a:ext cx="193232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/>
              <a:t>CHOOSE DATES:</a:t>
            </a:r>
            <a:endParaRPr lang="he-IL" sz="2000" b="1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C858BF1-89B4-4D77-9932-1B0CF2CCA8C6}"/>
              </a:ext>
            </a:extLst>
          </p:cNvPr>
          <p:cNvSpPr txBox="1"/>
          <p:nvPr/>
        </p:nvSpPr>
        <p:spPr>
          <a:xfrm>
            <a:off x="2375170" y="4457581"/>
            <a:ext cx="7441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If dates are available you will be redirected to a third party payment platform</a:t>
            </a:r>
            <a:endParaRPr lang="he-IL" dirty="0"/>
          </a:p>
        </p:txBody>
      </p:sp>
      <p:sp>
        <p:nvSpPr>
          <p:cNvPr id="21" name="מלבן: פינות מעוגלות 20">
            <a:hlinkClick r:id="rId2" action="ppaction://hlinksldjump"/>
            <a:extLst>
              <a:ext uri="{FF2B5EF4-FFF2-40B4-BE49-F238E27FC236}">
                <a16:creationId xmlns:a16="http://schemas.microsoft.com/office/drawing/2014/main" id="{9263BE92-34E7-4DD3-AF92-ABF85295BB5D}"/>
              </a:ext>
            </a:extLst>
          </p:cNvPr>
          <p:cNvSpPr/>
          <p:nvPr/>
        </p:nvSpPr>
        <p:spPr>
          <a:xfrm>
            <a:off x="4683210" y="5228323"/>
            <a:ext cx="283224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PAY</a:t>
            </a:r>
            <a:endParaRPr lang="he-IL" sz="2400" b="1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18F07CF-6A88-45B3-B012-B023A7C762CC}"/>
              </a:ext>
            </a:extLst>
          </p:cNvPr>
          <p:cNvSpPr txBox="1"/>
          <p:nvPr/>
        </p:nvSpPr>
        <p:spPr>
          <a:xfrm>
            <a:off x="2619632" y="2200170"/>
            <a:ext cx="8082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FROM:</a:t>
            </a:r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A6DCDC6-4FDC-4E07-8271-90DCE9EFCB02}"/>
              </a:ext>
            </a:extLst>
          </p:cNvPr>
          <p:cNvSpPr txBox="1"/>
          <p:nvPr/>
        </p:nvSpPr>
        <p:spPr>
          <a:xfrm>
            <a:off x="6346307" y="2200170"/>
            <a:ext cx="5102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TO:</a:t>
            </a:r>
            <a:endParaRPr lang="he-IL" dirty="0"/>
          </a:p>
        </p:txBody>
      </p:sp>
      <p:sp>
        <p:nvSpPr>
          <p:cNvPr id="11" name="מלבן: פינות מעוגלות 10">
            <a:hlinkClick r:id="rId3" action="ppaction://hlinksldjump"/>
            <a:extLst>
              <a:ext uri="{FF2B5EF4-FFF2-40B4-BE49-F238E27FC236}">
                <a16:creationId xmlns:a16="http://schemas.microsoft.com/office/drawing/2014/main" id="{EA8CD65D-9D91-4202-9516-AC16ED3C0931}"/>
              </a:ext>
            </a:extLst>
          </p:cNvPr>
          <p:cNvSpPr/>
          <p:nvPr/>
        </p:nvSpPr>
        <p:spPr>
          <a:xfrm>
            <a:off x="6891766" y="2200170"/>
            <a:ext cx="23113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12/11/20</a:t>
            </a:r>
            <a:endParaRPr lang="he-IL" dirty="0"/>
          </a:p>
        </p:txBody>
      </p:sp>
      <p:sp>
        <p:nvSpPr>
          <p:cNvPr id="13" name="מלבן: פינות מעוגלות 12">
            <a:hlinkClick r:id="rId3" action="ppaction://hlinksldjump"/>
            <a:extLst>
              <a:ext uri="{FF2B5EF4-FFF2-40B4-BE49-F238E27FC236}">
                <a16:creationId xmlns:a16="http://schemas.microsoft.com/office/drawing/2014/main" id="{2989B2AD-4DF7-492D-BB33-3768944BC46C}"/>
              </a:ext>
            </a:extLst>
          </p:cNvPr>
          <p:cNvSpPr/>
          <p:nvPr/>
        </p:nvSpPr>
        <p:spPr>
          <a:xfrm>
            <a:off x="3426297" y="2200170"/>
            <a:ext cx="23113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09/11/20</a:t>
            </a:r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5F3385E6-A94D-49C4-AF7D-7930AEE28B6A}"/>
              </a:ext>
            </a:extLst>
          </p:cNvPr>
          <p:cNvSpPr txBox="1"/>
          <p:nvPr/>
        </p:nvSpPr>
        <p:spPr>
          <a:xfrm>
            <a:off x="4581974" y="3331538"/>
            <a:ext cx="293348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YOUR TOTAL IS:   </a:t>
            </a:r>
            <a:r>
              <a:rPr lang="en-US" sz="2000" dirty="0"/>
              <a:t>480$</a:t>
            </a:r>
            <a:endParaRPr lang="he-IL" sz="2000" dirty="0"/>
          </a:p>
        </p:txBody>
      </p:sp>
      <p:pic>
        <p:nvPicPr>
          <p:cNvPr id="3" name="גרפיקה 2" descr="מטבעות">
            <a:extLst>
              <a:ext uri="{FF2B5EF4-FFF2-40B4-BE49-F238E27FC236}">
                <a16:creationId xmlns:a16="http://schemas.microsoft.com/office/drawing/2014/main" id="{BEAEBCBE-0A5A-4A18-A2AF-993676D1E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1851" y="3237036"/>
            <a:ext cx="574204" cy="574204"/>
          </a:xfrm>
          <a:prstGeom prst="rect">
            <a:avLst/>
          </a:prstGeom>
        </p:spPr>
      </p:pic>
      <p:sp>
        <p:nvSpPr>
          <p:cNvPr id="4" name="מלבן: פינות מעוגלות 3">
            <a:hlinkClick r:id="rId6" action="ppaction://hlinksldjump"/>
            <a:extLst>
              <a:ext uri="{FF2B5EF4-FFF2-40B4-BE49-F238E27FC236}">
                <a16:creationId xmlns:a16="http://schemas.microsoft.com/office/drawing/2014/main" id="{713764E3-E20C-4AEC-8F65-B98FBFEAF995}"/>
              </a:ext>
            </a:extLst>
          </p:cNvPr>
          <p:cNvSpPr/>
          <p:nvPr/>
        </p:nvSpPr>
        <p:spPr>
          <a:xfrm>
            <a:off x="4256900" y="6045197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75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C0B39EA-0F53-4932-BCC6-281F103C6A96}"/>
              </a:ext>
            </a:extLst>
          </p:cNvPr>
          <p:cNvSpPr txBox="1"/>
          <p:nvPr/>
        </p:nvSpPr>
        <p:spPr>
          <a:xfrm>
            <a:off x="4856845" y="443471"/>
            <a:ext cx="24783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ORDER CONFIRMATION: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4B739FE8-6051-4E9E-8A8A-00D18F5C0C2D}"/>
              </a:ext>
            </a:extLst>
          </p:cNvPr>
          <p:cNvCxnSpPr/>
          <p:nvPr/>
        </p:nvCxnSpPr>
        <p:spPr>
          <a:xfrm>
            <a:off x="3958280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CC032C19-20B3-4B1E-94AB-C692B7734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95667"/>
              </p:ext>
            </p:extLst>
          </p:nvPr>
        </p:nvGraphicFramePr>
        <p:xfrm>
          <a:off x="2869512" y="3709945"/>
          <a:ext cx="6452971" cy="1854200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1466739"/>
                    </a:ext>
                  </a:extLst>
                </a:gridCol>
                <a:gridCol w="2388971">
                  <a:extLst>
                    <a:ext uri="{9D8B030D-6E8A-4147-A177-3AD203B41FA5}">
                      <a16:colId xmlns:a16="http://schemas.microsoft.com/office/drawing/2014/main" val="2060469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1123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ORDER NUMBER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5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FROM: 09/11/20   TO: 12/11/20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DATES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3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480$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TOTAL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0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NAME: Israel Israeli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LANDLORD DETAILS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1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PHONE NUMBER: 0501234567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798446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24A1E6-3509-46FD-97BF-623B83B292F9}"/>
              </a:ext>
            </a:extLst>
          </p:cNvPr>
          <p:cNvSpPr txBox="1"/>
          <p:nvPr/>
        </p:nvSpPr>
        <p:spPr>
          <a:xfrm>
            <a:off x="3894369" y="2582562"/>
            <a:ext cx="440325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/>
              <a:t>YOUR ORDER IS COMPLETE!</a:t>
            </a:r>
          </a:p>
          <a:p>
            <a:pPr algn="ctr"/>
            <a:r>
              <a:rPr lang="en-US" dirty="0"/>
              <a:t>PAYMENT PROCCESS HAS BEEN SUCCESSFUL</a:t>
            </a:r>
            <a:endParaRPr lang="he-IL" dirty="0"/>
          </a:p>
        </p:txBody>
      </p:sp>
      <p:pic>
        <p:nvPicPr>
          <p:cNvPr id="2050" name="Picture 2" descr="וי - בעלי מקצוע מומלצים אופיקס">
            <a:extLst>
              <a:ext uri="{FF2B5EF4-FFF2-40B4-BE49-F238E27FC236}">
                <a16:creationId xmlns:a16="http://schemas.microsoft.com/office/drawing/2014/main" id="{55B6AF32-B1E6-497B-89A2-1571E845C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09" y="1092540"/>
            <a:ext cx="1353582" cy="135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לבן: פינות מעוגלות 5">
            <a:hlinkClick r:id="rId3" action="ppaction://hlinksldjump"/>
            <a:extLst>
              <a:ext uri="{FF2B5EF4-FFF2-40B4-BE49-F238E27FC236}">
                <a16:creationId xmlns:a16="http://schemas.microsoft.com/office/drawing/2014/main" id="{B9210C62-6A71-44D3-9FCB-368F56690A2A}"/>
              </a:ext>
            </a:extLst>
          </p:cNvPr>
          <p:cNvSpPr/>
          <p:nvPr/>
        </p:nvSpPr>
        <p:spPr>
          <a:xfrm>
            <a:off x="4256900" y="6045197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6364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3291</TotalTime>
  <Words>1236</Words>
  <Application>Microsoft Office PowerPoint</Application>
  <PresentationFormat>מסך רחב</PresentationFormat>
  <Paragraphs>356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0" baseType="lpstr">
      <vt:lpstr>Arial</vt:lpstr>
      <vt:lpstr>Arial Rounded MT Bold</vt:lpstr>
      <vt:lpstr>Tw Cen MT</vt:lpstr>
      <vt:lpstr>מעגל</vt:lpstr>
      <vt:lpstr>מצגת של PowerPoint‏</vt:lpstr>
      <vt:lpstr>Welcome!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Sharon Vazana</dc:creator>
  <cp:lastModifiedBy>Sharon Vazana</cp:lastModifiedBy>
  <cp:revision>86</cp:revision>
  <dcterms:created xsi:type="dcterms:W3CDTF">2020-11-07T17:45:22Z</dcterms:created>
  <dcterms:modified xsi:type="dcterms:W3CDTF">2020-11-10T19:53:25Z</dcterms:modified>
</cp:coreProperties>
</file>