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01" r:id="rId5"/>
    <p:sldId id="302" r:id="rId6"/>
    <p:sldId id="304" r:id="rId7"/>
    <p:sldId id="303" r:id="rId8"/>
    <p:sldId id="305" r:id="rId9"/>
    <p:sldId id="306" r:id="rId10"/>
    <p:sldId id="307" r:id="rId11"/>
    <p:sldId id="314" r:id="rId12"/>
    <p:sldId id="308" r:id="rId13"/>
    <p:sldId id="309" r:id="rId14"/>
    <p:sldId id="321" r:id="rId15"/>
    <p:sldId id="318" r:id="rId16"/>
    <p:sldId id="319" r:id="rId17"/>
    <p:sldId id="320" r:id="rId18"/>
    <p:sldId id="323" r:id="rId19"/>
    <p:sldId id="316" r:id="rId20"/>
    <p:sldId id="312" r:id="rId21"/>
    <p:sldId id="310" r:id="rId22"/>
    <p:sldId id="317" r:id="rId23"/>
    <p:sldId id="313" r:id="rId24"/>
    <p:sldId id="311" r:id="rId25"/>
    <p:sldId id="315" r:id="rId26"/>
    <p:sldId id="32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FBA1A-DADB-47E6-AAE3-7EDCDDA1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612F6-70D8-4D8C-B9CA-65A44FE71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으로 특정 웹 페이지의 </a:t>
            </a:r>
            <a:r>
              <a:rPr lang="en-US" altLang="ko-KR" dirty="0"/>
              <a:t>HTML </a:t>
            </a:r>
            <a:r>
              <a:rPr lang="ko-KR" altLang="en-US" dirty="0"/>
              <a:t>코드를 가져와 정보를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찾아낼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가져온 </a:t>
            </a:r>
            <a:r>
              <a:rPr lang="en-US" altLang="ko-KR" dirty="0"/>
              <a:t>HTML</a:t>
            </a:r>
            <a:r>
              <a:rPr lang="ko-KR" altLang="en-US" dirty="0"/>
              <a:t>코드 문자열을 </a:t>
            </a:r>
            <a:r>
              <a:rPr lang="en-US" altLang="ko-KR" dirty="0"/>
              <a:t>HTML</a:t>
            </a:r>
            <a:r>
              <a:rPr lang="ko-KR" altLang="en-US" dirty="0"/>
              <a:t>코드로 파싱 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태그를 통해서 정보 찾아낸다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 사용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51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A633B-CBB1-4E9D-90D2-43B3153B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67963"/>
          </a:xfrm>
        </p:spPr>
        <p:txBody>
          <a:bodyPr/>
          <a:lstStyle/>
          <a:p>
            <a:pPr algn="ctr"/>
            <a:r>
              <a:rPr lang="ko-KR" altLang="en-US" dirty="0"/>
              <a:t>주요 모듈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9166C-D7FF-4C50-8924-D221C0F2E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8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FD956-B601-4E6B-8C3F-C35AE329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requests.get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5D544F-BC4C-4BCF-8BC4-050BFBE2F0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3140" y="2945381"/>
            <a:ext cx="5181600" cy="105246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D6CEA-F498-40A1-8653-0FE387641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해당 주소로 </a:t>
            </a:r>
            <a:r>
              <a:rPr lang="en-US" altLang="ko-KR" dirty="0"/>
              <a:t>GET </a:t>
            </a:r>
            <a:r>
              <a:rPr lang="ko-KR" altLang="en-US" dirty="0"/>
              <a:t>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응답을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응답의 내용 </a:t>
            </a:r>
            <a:r>
              <a:rPr lang="en-US" altLang="ko-KR" dirty="0"/>
              <a:t>= HTML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50030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B955C-B17A-4470-9826-C0DF6AF6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DD82888-185E-414E-AEB7-43A1CAA474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163" y="2376377"/>
            <a:ext cx="4989326" cy="89142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4D64E-0FA2-4A9C-99DF-83A3DA7D62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텍스트 형태의 </a:t>
            </a:r>
            <a:r>
              <a:rPr lang="en-US" altLang="ko-KR" dirty="0"/>
              <a:t>HTML</a:t>
            </a:r>
            <a:r>
              <a:rPr lang="ko-KR" altLang="en-US" dirty="0"/>
              <a:t>코드를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태그를 추출하기 쉬운 객체로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만들어준다</a:t>
            </a:r>
          </a:p>
        </p:txBody>
      </p:sp>
    </p:spTree>
    <p:extLst>
      <p:ext uri="{BB962C8B-B14F-4D97-AF65-F5344CB8AC3E}">
        <p14:creationId xmlns:p14="http://schemas.microsoft.com/office/powerpoint/2010/main" val="93777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E869-4E89-414D-97A7-71E6D20B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BeautifulSoup.find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705329-14AA-4F77-81AC-D57EF8534E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2459" y="2062716"/>
            <a:ext cx="5177312" cy="165180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D0BBF-7A22-48FC-8DB7-BAC82F4136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태그이름</a:t>
            </a:r>
            <a:r>
              <a:rPr lang="en-US" altLang="ko-KR" dirty="0"/>
              <a:t>,</a:t>
            </a:r>
            <a:r>
              <a:rPr lang="ko-KR" altLang="en-US" dirty="0"/>
              <a:t>속성</a:t>
            </a:r>
            <a:r>
              <a:rPr lang="en-US" altLang="ko-KR" dirty="0"/>
              <a:t>,</a:t>
            </a:r>
            <a:r>
              <a:rPr lang="ko-KR" altLang="en-US" dirty="0"/>
              <a:t>속성값 등을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통해서 원하는 태그를 찾아낸다</a:t>
            </a:r>
          </a:p>
        </p:txBody>
      </p:sp>
    </p:spTree>
    <p:extLst>
      <p:ext uri="{BB962C8B-B14F-4D97-AF65-F5344CB8AC3E}">
        <p14:creationId xmlns:p14="http://schemas.microsoft.com/office/powerpoint/2010/main" val="133704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7CBB0-23B5-4829-B388-B7620FDB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가져오는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78CA3-505F-4994-8306-C5B5C9EC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1.requests.get</a:t>
            </a:r>
            <a:r>
              <a:rPr lang="ko-KR" altLang="en-US" dirty="0"/>
              <a:t>으로 해당 웹페이지의 </a:t>
            </a:r>
            <a:r>
              <a:rPr lang="en-US" altLang="ko-KR" dirty="0"/>
              <a:t>html</a:t>
            </a:r>
            <a:r>
              <a:rPr lang="ko-KR" altLang="en-US" dirty="0"/>
              <a:t>코드를 문자열로 가져오기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2.BeautifulSoup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코드로 </a:t>
            </a:r>
            <a:r>
              <a:rPr lang="ko-KR" altLang="en-US" dirty="0" err="1"/>
              <a:t>파싱하기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3.find()</a:t>
            </a:r>
            <a:r>
              <a:rPr lang="ko-KR" altLang="en-US" dirty="0"/>
              <a:t>를 통해 원하는 태그의 정보를 가져오기</a:t>
            </a:r>
          </a:p>
        </p:txBody>
      </p:sp>
    </p:spTree>
    <p:extLst>
      <p:ext uri="{BB962C8B-B14F-4D97-AF65-F5344CB8AC3E}">
        <p14:creationId xmlns:p14="http://schemas.microsoft.com/office/powerpoint/2010/main" val="169863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473EE-52A2-4983-A8FC-FC4D0638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온도가 있는 </a:t>
            </a:r>
            <a:r>
              <a:rPr lang="en-US" altLang="ko-KR" dirty="0"/>
              <a:t>HTML </a:t>
            </a:r>
            <a:r>
              <a:rPr lang="ko-KR" altLang="en-US" dirty="0"/>
              <a:t>태그 찾아보기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0DA45-C334-46F3-A7B6-968BD54F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‘F12’</a:t>
            </a:r>
            <a:r>
              <a:rPr lang="ko-KR" altLang="en-US" dirty="0"/>
              <a:t>키를 눌러서 </a:t>
            </a:r>
            <a:r>
              <a:rPr lang="en-US" altLang="ko-KR" dirty="0"/>
              <a:t>HTML</a:t>
            </a:r>
            <a:r>
              <a:rPr lang="ko-KR" altLang="en-US" dirty="0"/>
              <a:t>에서 현재 온도 정보가 있는 태그를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327049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54EF6-AC5C-4F6F-8952-E56640F7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온도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18223F1-FF7B-495A-9581-29B930C697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0344" y="1825625"/>
            <a:ext cx="4985656" cy="4351338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24DC6DE-8440-4B5F-A6FA-E52AB4A07D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8577" y="2867484"/>
            <a:ext cx="5433453" cy="2267620"/>
          </a:xfrm>
        </p:spPr>
      </p:pic>
    </p:spTree>
    <p:extLst>
      <p:ext uri="{BB962C8B-B14F-4D97-AF65-F5344CB8AC3E}">
        <p14:creationId xmlns:p14="http://schemas.microsoft.com/office/powerpoint/2010/main" val="352120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7685DD-B9F1-4ED2-930E-51730AC9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온도 </a:t>
            </a:r>
            <a:r>
              <a:rPr lang="ko-KR" alt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크롤링</a:t>
            </a:r>
            <a:endParaRPr lang="ko-KR" alt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06B39-FCA8-4E3B-ABCA-5A4828410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/>
              <a:t>네이버 날씨 페이지에서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현재 온도를 크롤링한다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현재 온도 값을 정수로 리턴</a:t>
            </a:r>
            <a:endParaRPr lang="en-US" altLang="ko-KR" sz="2000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96B14D8-DB0D-4EC2-87D5-198DE8583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97763" y="623392"/>
            <a:ext cx="6250769" cy="52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B8FB-103A-49A6-87C7-76E325AB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현재 강수확률이 있는 </a:t>
            </a:r>
            <a:r>
              <a:rPr lang="en-US" altLang="ko-KR" sz="4000" dirty="0"/>
              <a:t>HTML </a:t>
            </a:r>
            <a:r>
              <a:rPr lang="ko-KR" altLang="en-US" sz="4000" dirty="0"/>
              <a:t>태그 찾아보기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509B6-2CFE-40AD-82E5-8347FB3E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HTML</a:t>
            </a:r>
            <a:r>
              <a:rPr lang="ko-KR" altLang="en-US" dirty="0"/>
              <a:t>에서 현재 강수확률 정보가 있는 태그 찾아보기</a:t>
            </a:r>
          </a:p>
        </p:txBody>
      </p:sp>
    </p:spTree>
    <p:extLst>
      <p:ext uri="{BB962C8B-B14F-4D97-AF65-F5344CB8AC3E}">
        <p14:creationId xmlns:p14="http://schemas.microsoft.com/office/powerpoint/2010/main" val="112972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(Web crawling)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구조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3.  Python</a:t>
            </a:r>
            <a:r>
              <a:rPr lang="ko-KR" altLang="en-US" dirty="0"/>
              <a:t>으로 해보는 웹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13E99-B1F5-4308-A80D-C33C1D5C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강수 확률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27AC49-490F-4A55-A378-8243F04EA0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3245" y="1825625"/>
            <a:ext cx="4846683" cy="4351338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D8B91C-163B-4249-AE87-D2A55FC3A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666" y="2718711"/>
            <a:ext cx="5092449" cy="2392131"/>
          </a:xfrm>
        </p:spPr>
      </p:pic>
    </p:spTree>
    <p:extLst>
      <p:ext uri="{BB962C8B-B14F-4D97-AF65-F5344CB8AC3E}">
        <p14:creationId xmlns:p14="http://schemas.microsoft.com/office/powerpoint/2010/main" val="266387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2C1192-8340-43B7-A393-B73C8480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강수 확률 </a:t>
            </a:r>
            <a:r>
              <a:rPr lang="ko-KR" alt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크롤링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19145-0368-44C7-8A89-844486CCD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/>
              <a:t>네이버 날씨 페이지에서 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현재 강수 확률 </a:t>
            </a:r>
            <a:r>
              <a:rPr lang="ko-KR" altLang="en-US" sz="2000" dirty="0" err="1"/>
              <a:t>크롤링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강수확률</a:t>
            </a:r>
            <a:r>
              <a:rPr lang="en-US" altLang="ko-KR" sz="2000" dirty="0"/>
              <a:t>(%)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정수값으로</a:t>
            </a:r>
            <a:r>
              <a:rPr lang="ko-KR" altLang="en-US" sz="2000" dirty="0"/>
              <a:t> 반환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1A8C0D9D-C8B3-456C-80E2-C3EE9FF906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03647" y="623392"/>
            <a:ext cx="6606650" cy="5130244"/>
          </a:xfrm>
        </p:spPr>
      </p:pic>
    </p:spTree>
    <p:extLst>
      <p:ext uri="{BB962C8B-B14F-4D97-AF65-F5344CB8AC3E}">
        <p14:creationId xmlns:p14="http://schemas.microsoft.com/office/powerpoint/2010/main" val="78737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FA4E-19F6-4DEF-A43B-B4963023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이용하여 프로그램 개발하기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D754B-A68B-4385-AEFE-4B061C17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지금까지 배운 내용으로 간단한 프로그램을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버튼을 누를 때 마다 네이버 날씨에서 정보를 가져온다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강수확률과 온도</a:t>
            </a:r>
            <a:r>
              <a:rPr lang="en-US" altLang="ko-KR" dirty="0"/>
              <a:t>,</a:t>
            </a:r>
            <a:r>
              <a:rPr lang="ko-KR" altLang="en-US" dirty="0"/>
              <a:t>미세먼지 정도에 따라 </a:t>
            </a:r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색을 바꾼다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370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3786-060A-4642-9FDB-0CD74E55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ko-KR" dirty="0"/>
            </a:br>
            <a:r>
              <a:rPr lang="en-US" altLang="ko-KR" dirty="0"/>
              <a:t>AIOT </a:t>
            </a:r>
            <a:r>
              <a:rPr lang="ko-KR" altLang="en-US" dirty="0"/>
              <a:t>수업 종료</a:t>
            </a:r>
            <a:br>
              <a:rPr lang="en-US" altLang="ko-KR" dirty="0"/>
            </a:br>
            <a:r>
              <a:rPr lang="ko-KR" altLang="en-US" dirty="0"/>
              <a:t>수고하셨습니다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A3359-6C25-42CE-AA90-CE5299DA3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757B3-92DE-42FD-9AB2-AB26BC96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(Web crawling)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DB2B2-33BC-49B5-B2AA-A23AB1509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3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113A-7A00-49BD-B35E-3218D050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 </a:t>
            </a:r>
            <a:r>
              <a:rPr lang="ko-KR" altLang="en-US" dirty="0" err="1"/>
              <a:t>크롤링이란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FFBF5-BB71-4F96-BFA0-A8BEA75F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 </a:t>
            </a:r>
            <a:r>
              <a:rPr lang="ko-KR" altLang="en-US" dirty="0"/>
              <a:t>상에 존재하는 </a:t>
            </a:r>
            <a:r>
              <a:rPr lang="en-US" altLang="ko-KR" dirty="0"/>
              <a:t>contents</a:t>
            </a:r>
            <a:r>
              <a:rPr lang="ko-KR" altLang="en-US" dirty="0"/>
              <a:t>를 수집하는 작업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HTML </a:t>
            </a:r>
            <a:r>
              <a:rPr lang="ko-KR" altLang="en-US" dirty="0"/>
              <a:t>페이지를 가져와서</a:t>
            </a:r>
            <a:r>
              <a:rPr lang="en-US" altLang="ko-KR" dirty="0"/>
              <a:t>, HTML/CSS</a:t>
            </a:r>
            <a:r>
              <a:rPr lang="ko-KR" altLang="en-US" dirty="0"/>
              <a:t>등을 파싱하고</a:t>
            </a:r>
            <a:r>
              <a:rPr lang="en-US" altLang="ko-KR" dirty="0"/>
              <a:t>,</a:t>
            </a:r>
            <a:r>
              <a:rPr lang="ko-KR" altLang="en-US" dirty="0"/>
              <a:t>필요한 데이터만 추출하는 기법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특정 웹페이지에서 원하는 정보를 가져올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707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29641-1DE2-491A-8F2B-C046555E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페이지 기본 구조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759D2-94F7-45D7-8801-D9C0BE41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크롤링을</a:t>
            </a:r>
            <a:r>
              <a:rPr lang="ko-KR" altLang="en-US" dirty="0"/>
              <a:t> 하기 위해서는 웹 페이지의 기본 구조를 알아야 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-&gt;tag</a:t>
            </a:r>
            <a:r>
              <a:rPr lang="ko-KR" altLang="en-US" dirty="0"/>
              <a:t>를 통해서 정보를 가져오기 때문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 페이지의 기본 구조는 </a:t>
            </a:r>
            <a:r>
              <a:rPr lang="en-US" altLang="ko-KR" dirty="0"/>
              <a:t>HTML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en-US" altLang="ko-KR" dirty="0"/>
              <a:t>tag</a:t>
            </a:r>
            <a:r>
              <a:rPr lang="ko-KR" altLang="en-US" dirty="0"/>
              <a:t>들을 통해서 이루어진다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웹 페이지는 해당 </a:t>
            </a:r>
            <a:r>
              <a:rPr lang="en-US" altLang="ko-KR" dirty="0"/>
              <a:t>HTML</a:t>
            </a:r>
            <a:r>
              <a:rPr lang="ko-KR" altLang="en-US" dirty="0"/>
              <a:t>코드를 가지고 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829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E6E35A-5D50-406D-AACC-EECC1E45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</a:t>
            </a:r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DBBF94B-D8C7-486C-BC9C-3C2B51C2E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996" y="668310"/>
            <a:ext cx="6274296" cy="55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04B132-ACCB-46FC-8F21-A5A047CD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</a:t>
            </a:r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03EAAF-1484-4430-A01D-85899D974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996" y="950653"/>
            <a:ext cx="6274296" cy="49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76C5-1A9B-4EAE-94B1-ED9D540A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직접 간단한 웹페이지 </a:t>
            </a:r>
            <a:br>
              <a:rPr lang="en-US" altLang="ko-KR" dirty="0"/>
            </a:b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C9D58-3B0D-4E90-9BD4-D4F3B536D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2E3C-746D-4705-85D5-267E0063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60562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으로 웹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CCC07-8DFB-4821-9229-1C9EE4581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321</Words>
  <Application>Microsoft Office PowerPoint</Application>
  <PresentationFormat>와이드스크린</PresentationFormat>
  <Paragraphs>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테마</vt:lpstr>
      <vt:lpstr>웹 크롤링</vt:lpstr>
      <vt:lpstr>목차</vt:lpstr>
      <vt:lpstr>웹 크롤링(Web crawling) </vt:lpstr>
      <vt:lpstr>웹 크롤링이란?</vt:lpstr>
      <vt:lpstr>웹 페이지 기본 구조 </vt:lpstr>
      <vt:lpstr>HTML구조</vt:lpstr>
      <vt:lpstr>HTML구조</vt:lpstr>
      <vt:lpstr>직접 간단한 웹페이지  만들어보기</vt:lpstr>
      <vt:lpstr>Python으로 웹 크롤링 하기</vt:lpstr>
      <vt:lpstr>Python web crawling</vt:lpstr>
      <vt:lpstr>주요 모듈 설명</vt:lpstr>
      <vt:lpstr>requests.get()</vt:lpstr>
      <vt:lpstr>BeautifulSoup()</vt:lpstr>
      <vt:lpstr>BeautifulSoup.find()</vt:lpstr>
      <vt:lpstr>정보 가져오는 과정</vt:lpstr>
      <vt:lpstr>현재 온도가 있는 HTML 태그 찾아보기</vt:lpstr>
      <vt:lpstr>온도 크롤링</vt:lpstr>
      <vt:lpstr>온도 크롤링</vt:lpstr>
      <vt:lpstr>현재 강수확률이 있는 HTML 태그 찾아보기</vt:lpstr>
      <vt:lpstr>강수 확률 크롤링</vt:lpstr>
      <vt:lpstr>강수 확률 크롤링</vt:lpstr>
      <vt:lpstr>웹 크롤링 이용하여 프로그램 개발하기</vt:lpstr>
      <vt:lpstr> AIOT 수업 종료 수고하셨습니다~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오진철</cp:lastModifiedBy>
  <cp:revision>92</cp:revision>
  <dcterms:created xsi:type="dcterms:W3CDTF">2020-11-03T10:59:29Z</dcterms:created>
  <dcterms:modified xsi:type="dcterms:W3CDTF">2021-11-26T13:09:01Z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