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301" r:id="rId5"/>
    <p:sldId id="302" r:id="rId6"/>
    <p:sldId id="303" r:id="rId7"/>
    <p:sldId id="304" r:id="rId8"/>
    <p:sldId id="309" r:id="rId9"/>
    <p:sldId id="305" r:id="rId10"/>
    <p:sldId id="306" r:id="rId11"/>
    <p:sldId id="307" r:id="rId12"/>
    <p:sldId id="308" r:id="rId13"/>
    <p:sldId id="310" r:id="rId14"/>
    <p:sldId id="311" r:id="rId15"/>
    <p:sldId id="314" r:id="rId16"/>
    <p:sldId id="315" r:id="rId17"/>
    <p:sldId id="313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4" r:id="rId26"/>
    <p:sldId id="325" r:id="rId27"/>
    <p:sldId id="326" r:id="rId28"/>
    <p:sldId id="323" r:id="rId29"/>
    <p:sldId id="327" r:id="rId30"/>
    <p:sldId id="328" r:id="rId31"/>
    <p:sldId id="329" r:id="rId32"/>
    <p:sldId id="333" r:id="rId33"/>
    <p:sldId id="334" r:id="rId34"/>
    <p:sldId id="332" r:id="rId35"/>
    <p:sldId id="331" r:id="rId36"/>
    <p:sldId id="33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41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viewProps" Target="view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17103994@office.khu.ac.kr" userId="b5ad2d44-b3b2-47e3-9822-ed0d46da9c74" providerId="ADAL" clId="{7951798E-435F-AF49-8693-C1520C2A70C6}"/>
    <pc:docChg chg="undo custSel addSld modSld sldOrd">
      <pc:chgData name="2017103994@office.khu.ac.kr" userId="b5ad2d44-b3b2-47e3-9822-ed0d46da9c74" providerId="ADAL" clId="{7951798E-435F-AF49-8693-C1520C2A70C6}" dt="2021-09-17T00:50:14.491" v="1732" actId="20577"/>
      <pc:docMkLst>
        <pc:docMk/>
      </pc:docMkLst>
      <pc:sldChg chg="modSp">
        <pc:chgData name="2017103994@office.khu.ac.kr" userId="b5ad2d44-b3b2-47e3-9822-ed0d46da9c74" providerId="ADAL" clId="{7951798E-435F-AF49-8693-C1520C2A70C6}" dt="2021-09-17T00:37:20.715" v="1577" actId="20577"/>
        <pc:sldMkLst>
          <pc:docMk/>
          <pc:sldMk cId="3809479935" sldId="307"/>
        </pc:sldMkLst>
        <pc:spChg chg="mod">
          <ac:chgData name="2017103994@office.khu.ac.kr" userId="b5ad2d44-b3b2-47e3-9822-ed0d46da9c74" providerId="ADAL" clId="{7951798E-435F-AF49-8693-C1520C2A70C6}" dt="2021-09-17T00:37:20.715" v="1577" actId="20577"/>
          <ac:spMkLst>
            <pc:docMk/>
            <pc:sldMk cId="3809479935" sldId="307"/>
            <ac:spMk id="3" creationId="{3A0526C3-1162-4ACA-A3DB-7DACDC79956A}"/>
          </ac:spMkLst>
        </pc:spChg>
        <pc:picChg chg="mod">
          <ac:chgData name="2017103994@office.khu.ac.kr" userId="b5ad2d44-b3b2-47e3-9822-ed0d46da9c74" providerId="ADAL" clId="{7951798E-435F-AF49-8693-C1520C2A70C6}" dt="2021-09-17T00:36:45.906" v="1575" actId="1036"/>
          <ac:picMkLst>
            <pc:docMk/>
            <pc:sldMk cId="3809479935" sldId="307"/>
            <ac:picMk id="4" creationId="{3E167FA1-D607-4665-979F-5A545A2220E5}"/>
          </ac:picMkLst>
        </pc:picChg>
      </pc:sldChg>
      <pc:sldChg chg="modSp">
        <pc:chgData name="2017103994@office.khu.ac.kr" userId="b5ad2d44-b3b2-47e3-9822-ed0d46da9c74" providerId="ADAL" clId="{7951798E-435F-AF49-8693-C1520C2A70C6}" dt="2021-09-17T00:38:09.629" v="1582" actId="13822"/>
        <pc:sldMkLst>
          <pc:docMk/>
          <pc:sldMk cId="4210099144" sldId="308"/>
        </pc:sldMkLst>
        <pc:cxnChg chg="mod">
          <ac:chgData name="2017103994@office.khu.ac.kr" userId="b5ad2d44-b3b2-47e3-9822-ed0d46da9c74" providerId="ADAL" clId="{7951798E-435F-AF49-8693-C1520C2A70C6}" dt="2021-09-17T00:37:45.005" v="1578" actId="13822"/>
          <ac:cxnSpMkLst>
            <pc:docMk/>
            <pc:sldMk cId="4210099144" sldId="308"/>
            <ac:cxnSpMk id="11" creationId="{BEA42CDA-402C-4C2F-BF3C-D1800A5D251C}"/>
          </ac:cxnSpMkLst>
        </pc:cxnChg>
        <pc:cxnChg chg="mod">
          <ac:chgData name="2017103994@office.khu.ac.kr" userId="b5ad2d44-b3b2-47e3-9822-ed0d46da9c74" providerId="ADAL" clId="{7951798E-435F-AF49-8693-C1520C2A70C6}" dt="2021-09-17T00:37:50.390" v="1579" actId="13822"/>
          <ac:cxnSpMkLst>
            <pc:docMk/>
            <pc:sldMk cId="4210099144" sldId="308"/>
            <ac:cxnSpMk id="13" creationId="{FD717BE1-E4E4-4C07-A5F9-6EF44F34AC66}"/>
          </ac:cxnSpMkLst>
        </pc:cxnChg>
        <pc:cxnChg chg="mod">
          <ac:chgData name="2017103994@office.khu.ac.kr" userId="b5ad2d44-b3b2-47e3-9822-ed0d46da9c74" providerId="ADAL" clId="{7951798E-435F-AF49-8693-C1520C2A70C6}" dt="2021-09-17T00:38:01.438" v="1580" actId="13822"/>
          <ac:cxnSpMkLst>
            <pc:docMk/>
            <pc:sldMk cId="4210099144" sldId="308"/>
            <ac:cxnSpMk id="15" creationId="{DFB994D7-4052-435E-82F9-A45EF5A0C2FD}"/>
          </ac:cxnSpMkLst>
        </pc:cxnChg>
        <pc:cxnChg chg="mod">
          <ac:chgData name="2017103994@office.khu.ac.kr" userId="b5ad2d44-b3b2-47e3-9822-ed0d46da9c74" providerId="ADAL" clId="{7951798E-435F-AF49-8693-C1520C2A70C6}" dt="2021-09-17T00:38:05.932" v="1581" actId="13822"/>
          <ac:cxnSpMkLst>
            <pc:docMk/>
            <pc:sldMk cId="4210099144" sldId="308"/>
            <ac:cxnSpMk id="17" creationId="{BE4C0BC1-C8CD-4A44-98AB-3455E1F9D755}"/>
          </ac:cxnSpMkLst>
        </pc:cxnChg>
        <pc:cxnChg chg="mod">
          <ac:chgData name="2017103994@office.khu.ac.kr" userId="b5ad2d44-b3b2-47e3-9822-ed0d46da9c74" providerId="ADAL" clId="{7951798E-435F-AF49-8693-C1520C2A70C6}" dt="2021-09-17T00:38:09.629" v="1582" actId="13822"/>
          <ac:cxnSpMkLst>
            <pc:docMk/>
            <pc:sldMk cId="4210099144" sldId="308"/>
            <ac:cxnSpMk id="19" creationId="{9E4D7AC2-FB2C-48FB-B4B7-8DD650E8F0C4}"/>
          </ac:cxnSpMkLst>
        </pc:cxnChg>
      </pc:sldChg>
      <pc:sldChg chg="modSp">
        <pc:chgData name="2017103994@office.khu.ac.kr" userId="b5ad2d44-b3b2-47e3-9822-ed0d46da9c74" providerId="ADAL" clId="{7951798E-435F-AF49-8693-C1520C2A70C6}" dt="2021-09-17T00:35:38.710" v="1506" actId="20577"/>
        <pc:sldMkLst>
          <pc:docMk/>
          <pc:sldMk cId="1389772903" sldId="309"/>
        </pc:sldMkLst>
        <pc:spChg chg="mod">
          <ac:chgData name="2017103994@office.khu.ac.kr" userId="b5ad2d44-b3b2-47e3-9822-ed0d46da9c74" providerId="ADAL" clId="{7951798E-435F-AF49-8693-C1520C2A70C6}" dt="2021-09-17T00:35:38.710" v="1506" actId="20577"/>
          <ac:spMkLst>
            <pc:docMk/>
            <pc:sldMk cId="1389772903" sldId="309"/>
            <ac:spMk id="3" creationId="{A4516CE0-DC8C-4826-BF0F-F3AC72FF7D23}"/>
          </ac:spMkLst>
        </pc:spChg>
      </pc:sldChg>
      <pc:sldChg chg="modSp">
        <pc:chgData name="2017103994@office.khu.ac.kr" userId="b5ad2d44-b3b2-47e3-9822-ed0d46da9c74" providerId="ADAL" clId="{7951798E-435F-AF49-8693-C1520C2A70C6}" dt="2021-09-17T00:38:22.471" v="1584" actId="20577"/>
        <pc:sldMkLst>
          <pc:docMk/>
          <pc:sldMk cId="3253802628" sldId="310"/>
        </pc:sldMkLst>
        <pc:spChg chg="mod">
          <ac:chgData name="2017103994@office.khu.ac.kr" userId="b5ad2d44-b3b2-47e3-9822-ed0d46da9c74" providerId="ADAL" clId="{7951798E-435F-AF49-8693-C1520C2A70C6}" dt="2021-09-17T00:38:22.471" v="1584" actId="20577"/>
          <ac:spMkLst>
            <pc:docMk/>
            <pc:sldMk cId="3253802628" sldId="310"/>
            <ac:spMk id="3" creationId="{495C265E-8074-4DA3-AA42-26D918EB1833}"/>
          </ac:spMkLst>
        </pc:spChg>
      </pc:sldChg>
      <pc:sldChg chg="modSp">
        <pc:chgData name="2017103994@office.khu.ac.kr" userId="b5ad2d44-b3b2-47e3-9822-ed0d46da9c74" providerId="ADAL" clId="{7951798E-435F-AF49-8693-C1520C2A70C6}" dt="2021-09-17T00:39:22.676" v="1600" actId="20577"/>
        <pc:sldMkLst>
          <pc:docMk/>
          <pc:sldMk cId="1597676938" sldId="311"/>
        </pc:sldMkLst>
        <pc:spChg chg="mod">
          <ac:chgData name="2017103994@office.khu.ac.kr" userId="b5ad2d44-b3b2-47e3-9822-ed0d46da9c74" providerId="ADAL" clId="{7951798E-435F-AF49-8693-C1520C2A70C6}" dt="2021-09-17T00:39:22.676" v="1600" actId="20577"/>
          <ac:spMkLst>
            <pc:docMk/>
            <pc:sldMk cId="1597676938" sldId="311"/>
            <ac:spMk id="3" creationId="{6C7077D6-5852-48CD-A0EF-E28EE413FFE6}"/>
          </ac:spMkLst>
        </pc:spChg>
      </pc:sldChg>
      <pc:sldChg chg="modSp">
        <pc:chgData name="2017103994@office.khu.ac.kr" userId="b5ad2d44-b3b2-47e3-9822-ed0d46da9c74" providerId="ADAL" clId="{7951798E-435F-AF49-8693-C1520C2A70C6}" dt="2021-09-17T00:39:43.720" v="1612" actId="20577"/>
        <pc:sldMkLst>
          <pc:docMk/>
          <pc:sldMk cId="1232014832" sldId="315"/>
        </pc:sldMkLst>
        <pc:spChg chg="mod">
          <ac:chgData name="2017103994@office.khu.ac.kr" userId="b5ad2d44-b3b2-47e3-9822-ed0d46da9c74" providerId="ADAL" clId="{7951798E-435F-AF49-8693-C1520C2A70C6}" dt="2021-09-17T00:39:43.720" v="1612" actId="20577"/>
          <ac:spMkLst>
            <pc:docMk/>
            <pc:sldMk cId="1232014832" sldId="315"/>
            <ac:spMk id="3" creationId="{698DFAD3-1D8E-4500-B406-17A503453126}"/>
          </ac:spMkLst>
        </pc:spChg>
      </pc:sldChg>
      <pc:sldChg chg="modSp">
        <pc:chgData name="2017103994@office.khu.ac.kr" userId="b5ad2d44-b3b2-47e3-9822-ed0d46da9c74" providerId="ADAL" clId="{7951798E-435F-AF49-8693-C1520C2A70C6}" dt="2021-09-17T00:42:30.589" v="1618" actId="20577"/>
        <pc:sldMkLst>
          <pc:docMk/>
          <pc:sldMk cId="1681129890" sldId="317"/>
        </pc:sldMkLst>
        <pc:spChg chg="mod">
          <ac:chgData name="2017103994@office.khu.ac.kr" userId="b5ad2d44-b3b2-47e3-9822-ed0d46da9c74" providerId="ADAL" clId="{7951798E-435F-AF49-8693-C1520C2A70C6}" dt="2021-09-17T00:42:30.589" v="1618" actId="20577"/>
          <ac:spMkLst>
            <pc:docMk/>
            <pc:sldMk cId="1681129890" sldId="317"/>
            <ac:spMk id="3" creationId="{015217E0-4E47-49C7-B3D0-57367F3B66C5}"/>
          </ac:spMkLst>
        </pc:spChg>
      </pc:sldChg>
      <pc:sldChg chg="modSp">
        <pc:chgData name="2017103994@office.khu.ac.kr" userId="b5ad2d44-b3b2-47e3-9822-ed0d46da9c74" providerId="ADAL" clId="{7951798E-435F-AF49-8693-C1520C2A70C6}" dt="2021-09-17T00:42:45.927" v="1621" actId="20577"/>
        <pc:sldMkLst>
          <pc:docMk/>
          <pc:sldMk cId="3685321369" sldId="320"/>
        </pc:sldMkLst>
        <pc:spChg chg="mod">
          <ac:chgData name="2017103994@office.khu.ac.kr" userId="b5ad2d44-b3b2-47e3-9822-ed0d46da9c74" providerId="ADAL" clId="{7951798E-435F-AF49-8693-C1520C2A70C6}" dt="2021-09-17T00:42:45.927" v="1621" actId="20577"/>
          <ac:spMkLst>
            <pc:docMk/>
            <pc:sldMk cId="3685321369" sldId="320"/>
            <ac:spMk id="3" creationId="{FCD686FD-2AB9-466F-8BCE-DFADBC983871}"/>
          </ac:spMkLst>
        </pc:spChg>
      </pc:sldChg>
      <pc:sldChg chg="modSp">
        <pc:chgData name="2017103994@office.khu.ac.kr" userId="b5ad2d44-b3b2-47e3-9822-ed0d46da9c74" providerId="ADAL" clId="{7951798E-435F-AF49-8693-C1520C2A70C6}" dt="2021-09-17T00:42:59.431" v="1622" actId="20577"/>
        <pc:sldMkLst>
          <pc:docMk/>
          <pc:sldMk cId="3963317142" sldId="321"/>
        </pc:sldMkLst>
        <pc:spChg chg="mod">
          <ac:chgData name="2017103994@office.khu.ac.kr" userId="b5ad2d44-b3b2-47e3-9822-ed0d46da9c74" providerId="ADAL" clId="{7951798E-435F-AF49-8693-C1520C2A70C6}" dt="2021-09-17T00:42:59.431" v="1622" actId="20577"/>
          <ac:spMkLst>
            <pc:docMk/>
            <pc:sldMk cId="3963317142" sldId="321"/>
            <ac:spMk id="3" creationId="{2EF4D6D6-46C6-48D0-9AB1-B27C8AC1C4AD}"/>
          </ac:spMkLst>
        </pc:spChg>
      </pc:sldChg>
      <pc:sldChg chg="modSp">
        <pc:chgData name="2017103994@office.khu.ac.kr" userId="b5ad2d44-b3b2-47e3-9822-ed0d46da9c74" providerId="ADAL" clId="{7951798E-435F-AF49-8693-C1520C2A70C6}" dt="2021-09-17T00:43:24.537" v="1634" actId="20577"/>
        <pc:sldMkLst>
          <pc:docMk/>
          <pc:sldMk cId="1973016458" sldId="322"/>
        </pc:sldMkLst>
        <pc:spChg chg="mod">
          <ac:chgData name="2017103994@office.khu.ac.kr" userId="b5ad2d44-b3b2-47e3-9822-ed0d46da9c74" providerId="ADAL" clId="{7951798E-435F-AF49-8693-C1520C2A70C6}" dt="2021-09-17T00:43:24.537" v="1634" actId="20577"/>
          <ac:spMkLst>
            <pc:docMk/>
            <pc:sldMk cId="1973016458" sldId="322"/>
            <ac:spMk id="3" creationId="{FE70D5C2-9A2A-483E-9D16-71619052E348}"/>
          </ac:spMkLst>
        </pc:spChg>
      </pc:sldChg>
      <pc:sldChg chg="modSp">
        <pc:chgData name="2017103994@office.khu.ac.kr" userId="b5ad2d44-b3b2-47e3-9822-ed0d46da9c74" providerId="ADAL" clId="{7951798E-435F-AF49-8693-C1520C2A70C6}" dt="2021-09-17T00:45:37.838" v="1676" actId="20577"/>
        <pc:sldMkLst>
          <pc:docMk/>
          <pc:sldMk cId="3073925157" sldId="323"/>
        </pc:sldMkLst>
        <pc:spChg chg="mod">
          <ac:chgData name="2017103994@office.khu.ac.kr" userId="b5ad2d44-b3b2-47e3-9822-ed0d46da9c74" providerId="ADAL" clId="{7951798E-435F-AF49-8693-C1520C2A70C6}" dt="2021-09-17T00:45:37.838" v="1676" actId="20577"/>
          <ac:spMkLst>
            <pc:docMk/>
            <pc:sldMk cId="3073925157" sldId="323"/>
            <ac:spMk id="3" creationId="{C85BE533-0A1A-470E-A90B-1CD6DFECBCBB}"/>
          </ac:spMkLst>
        </pc:spChg>
      </pc:sldChg>
      <pc:sldChg chg="modSp">
        <pc:chgData name="2017103994@office.khu.ac.kr" userId="b5ad2d44-b3b2-47e3-9822-ed0d46da9c74" providerId="ADAL" clId="{7951798E-435F-AF49-8693-C1520C2A70C6}" dt="2021-09-17T00:43:52.412" v="1652" actId="20577"/>
        <pc:sldMkLst>
          <pc:docMk/>
          <pc:sldMk cId="1072659354" sldId="326"/>
        </pc:sldMkLst>
        <pc:spChg chg="mod">
          <ac:chgData name="2017103994@office.khu.ac.kr" userId="b5ad2d44-b3b2-47e3-9822-ed0d46da9c74" providerId="ADAL" clId="{7951798E-435F-AF49-8693-C1520C2A70C6}" dt="2021-09-17T00:43:52.412" v="1652" actId="20577"/>
          <ac:spMkLst>
            <pc:docMk/>
            <pc:sldMk cId="1072659354" sldId="326"/>
            <ac:spMk id="3" creationId="{22A793AF-881F-42EE-B489-7E19FE31B46C}"/>
          </ac:spMkLst>
        </pc:spChg>
      </pc:sldChg>
      <pc:sldChg chg="modSp">
        <pc:chgData name="2017103994@office.khu.ac.kr" userId="b5ad2d44-b3b2-47e3-9822-ed0d46da9c74" providerId="ADAL" clId="{7951798E-435F-AF49-8693-C1520C2A70C6}" dt="2021-09-17T00:48:56.404" v="1706" actId="1076"/>
        <pc:sldMkLst>
          <pc:docMk/>
          <pc:sldMk cId="4200810460" sldId="328"/>
        </pc:sldMkLst>
        <pc:spChg chg="mod">
          <ac:chgData name="2017103994@office.khu.ac.kr" userId="b5ad2d44-b3b2-47e3-9822-ed0d46da9c74" providerId="ADAL" clId="{7951798E-435F-AF49-8693-C1520C2A70C6}" dt="2021-09-17T00:46:28.697" v="1697" actId="1076"/>
          <ac:spMkLst>
            <pc:docMk/>
            <pc:sldMk cId="4200810460" sldId="328"/>
            <ac:spMk id="3" creationId="{E322988B-E926-4034-AA6D-582ACFF4CDB9}"/>
          </ac:spMkLst>
        </pc:spChg>
        <pc:spChg chg="mod">
          <ac:chgData name="2017103994@office.khu.ac.kr" userId="b5ad2d44-b3b2-47e3-9822-ed0d46da9c74" providerId="ADAL" clId="{7951798E-435F-AF49-8693-C1520C2A70C6}" dt="2021-09-17T00:48:52.773" v="1705" actId="1076"/>
          <ac:spMkLst>
            <pc:docMk/>
            <pc:sldMk cId="4200810460" sldId="328"/>
            <ac:spMk id="8" creationId="{27449259-87D8-4965-AA25-A55A5A61EEEE}"/>
          </ac:spMkLst>
        </pc:spChg>
        <pc:spChg chg="mod">
          <ac:chgData name="2017103994@office.khu.ac.kr" userId="b5ad2d44-b3b2-47e3-9822-ed0d46da9c74" providerId="ADAL" clId="{7951798E-435F-AF49-8693-C1520C2A70C6}" dt="2021-09-17T00:48:56.404" v="1706" actId="1076"/>
          <ac:spMkLst>
            <pc:docMk/>
            <pc:sldMk cId="4200810460" sldId="328"/>
            <ac:spMk id="9" creationId="{A7D55CCD-F7F7-43E6-A7CA-62D17F09DB86}"/>
          </ac:spMkLst>
        </pc:spChg>
        <pc:spChg chg="mod">
          <ac:chgData name="2017103994@office.khu.ac.kr" userId="b5ad2d44-b3b2-47e3-9822-ed0d46da9c74" providerId="ADAL" clId="{7951798E-435F-AF49-8693-C1520C2A70C6}" dt="2021-09-17T00:48:38.574" v="1703" actId="1076"/>
          <ac:spMkLst>
            <pc:docMk/>
            <pc:sldMk cId="4200810460" sldId="328"/>
            <ac:spMk id="10" creationId="{9F7C9CB0-E9BF-4820-96EF-A76915919E55}"/>
          </ac:spMkLst>
        </pc:spChg>
        <pc:spChg chg="mod">
          <ac:chgData name="2017103994@office.khu.ac.kr" userId="b5ad2d44-b3b2-47e3-9822-ed0d46da9c74" providerId="ADAL" clId="{7951798E-435F-AF49-8693-C1520C2A70C6}" dt="2021-09-17T00:48:46.193" v="1704" actId="1076"/>
          <ac:spMkLst>
            <pc:docMk/>
            <pc:sldMk cId="4200810460" sldId="328"/>
            <ac:spMk id="11" creationId="{6ABBA0D3-B817-4E94-8719-77FF2505DBF5}"/>
          </ac:spMkLst>
        </pc:spChg>
        <pc:picChg chg="mod">
          <ac:chgData name="2017103994@office.khu.ac.kr" userId="b5ad2d44-b3b2-47e3-9822-ed0d46da9c74" providerId="ADAL" clId="{7951798E-435F-AF49-8693-C1520C2A70C6}" dt="2021-09-17T00:48:03.043" v="1698" actId="1076"/>
          <ac:picMkLst>
            <pc:docMk/>
            <pc:sldMk cId="4200810460" sldId="328"/>
            <ac:picMk id="7" creationId="{E53C7A48-2C5C-45EC-A410-5D58C520D0D5}"/>
          </ac:picMkLst>
        </pc:picChg>
      </pc:sldChg>
      <pc:sldChg chg="modSp">
        <pc:chgData name="2017103994@office.khu.ac.kr" userId="b5ad2d44-b3b2-47e3-9822-ed0d46da9c74" providerId="ADAL" clId="{7951798E-435F-AF49-8693-C1520C2A70C6}" dt="2021-09-17T00:08:36.837" v="10" actId="20577"/>
        <pc:sldMkLst>
          <pc:docMk/>
          <pc:sldMk cId="726498411" sldId="329"/>
        </pc:sldMkLst>
        <pc:spChg chg="mod">
          <ac:chgData name="2017103994@office.khu.ac.kr" userId="b5ad2d44-b3b2-47e3-9822-ed0d46da9c74" providerId="ADAL" clId="{7951798E-435F-AF49-8693-C1520C2A70C6}" dt="2021-09-17T00:08:36.837" v="10" actId="20577"/>
          <ac:spMkLst>
            <pc:docMk/>
            <pc:sldMk cId="726498411" sldId="329"/>
            <ac:spMk id="3" creationId="{4C1809DE-6903-4C80-8765-9EA73A14E769}"/>
          </ac:spMkLst>
        </pc:spChg>
      </pc:sldChg>
      <pc:sldChg chg="modSp">
        <pc:chgData name="2017103994@office.khu.ac.kr" userId="b5ad2d44-b3b2-47e3-9822-ed0d46da9c74" providerId="ADAL" clId="{7951798E-435F-AF49-8693-C1520C2A70C6}" dt="2021-09-17T00:33:04.637" v="1500" actId="20577"/>
        <pc:sldMkLst>
          <pc:docMk/>
          <pc:sldMk cId="396857816" sldId="331"/>
        </pc:sldMkLst>
        <pc:spChg chg="mod">
          <ac:chgData name="2017103994@office.khu.ac.kr" userId="b5ad2d44-b3b2-47e3-9822-ed0d46da9c74" providerId="ADAL" clId="{7951798E-435F-AF49-8693-C1520C2A70C6}" dt="2021-09-17T00:33:04.637" v="1500" actId="20577"/>
          <ac:spMkLst>
            <pc:docMk/>
            <pc:sldMk cId="396857816" sldId="331"/>
            <ac:spMk id="2" creationId="{0C4D445A-64FB-4A87-9906-0FF0E16ADF56}"/>
          </ac:spMkLst>
        </pc:spChg>
      </pc:sldChg>
      <pc:sldChg chg="ord">
        <pc:chgData name="2017103994@office.khu.ac.kr" userId="b5ad2d44-b3b2-47e3-9822-ed0d46da9c74" providerId="ADAL" clId="{7951798E-435F-AF49-8693-C1520C2A70C6}" dt="2021-09-17T00:33:25.872" v="1501" actId="1076"/>
        <pc:sldMkLst>
          <pc:docMk/>
          <pc:sldMk cId="3982377726" sldId="332"/>
        </pc:sldMkLst>
      </pc:sldChg>
      <pc:sldChg chg="delSp modSp new mod modClrScheme chgLayout">
        <pc:chgData name="2017103994@office.khu.ac.kr" userId="b5ad2d44-b3b2-47e3-9822-ed0d46da9c74" providerId="ADAL" clId="{7951798E-435F-AF49-8693-C1520C2A70C6}" dt="2021-09-17T00:49:50.609" v="1728" actId="20577"/>
        <pc:sldMkLst>
          <pc:docMk/>
          <pc:sldMk cId="20914139" sldId="333"/>
        </pc:sldMkLst>
        <pc:spChg chg="mod ord">
          <ac:chgData name="2017103994@office.khu.ac.kr" userId="b5ad2d44-b3b2-47e3-9822-ed0d46da9c74" providerId="ADAL" clId="{7951798E-435F-AF49-8693-C1520C2A70C6}" dt="2021-09-17T00:10:26.960" v="52" actId="20577"/>
          <ac:spMkLst>
            <pc:docMk/>
            <pc:sldMk cId="20914139" sldId="333"/>
            <ac:spMk id="2" creationId="{2E2F21D4-0326-2C46-B6E0-D5F35E8AB6A6}"/>
          </ac:spMkLst>
        </pc:spChg>
        <pc:spChg chg="mod ord">
          <ac:chgData name="2017103994@office.khu.ac.kr" userId="b5ad2d44-b3b2-47e3-9822-ed0d46da9c74" providerId="ADAL" clId="{7951798E-435F-AF49-8693-C1520C2A70C6}" dt="2021-09-17T00:49:50.609" v="1728" actId="20577"/>
          <ac:spMkLst>
            <pc:docMk/>
            <pc:sldMk cId="20914139" sldId="333"/>
            <ac:spMk id="3" creationId="{7C72E92A-11B2-BF40-841E-3036620038B4}"/>
          </ac:spMkLst>
        </pc:spChg>
        <pc:spChg chg="del">
          <ac:chgData name="2017103994@office.khu.ac.kr" userId="b5ad2d44-b3b2-47e3-9822-ed0d46da9c74" providerId="ADAL" clId="{7951798E-435F-AF49-8693-C1520C2A70C6}" dt="2021-09-17T00:09:06.721" v="12" actId="700"/>
          <ac:spMkLst>
            <pc:docMk/>
            <pc:sldMk cId="20914139" sldId="333"/>
            <ac:spMk id="4" creationId="{6481093C-03B6-7943-8C6D-4DE4EC4B77CF}"/>
          </ac:spMkLst>
        </pc:spChg>
      </pc:sldChg>
      <pc:sldChg chg="modSp new">
        <pc:chgData name="2017103994@office.khu.ac.kr" userId="b5ad2d44-b3b2-47e3-9822-ed0d46da9c74" providerId="ADAL" clId="{7951798E-435F-AF49-8693-C1520C2A70C6}" dt="2021-09-17T00:50:14.491" v="1732" actId="20577"/>
        <pc:sldMkLst>
          <pc:docMk/>
          <pc:sldMk cId="2961415020" sldId="334"/>
        </pc:sldMkLst>
        <pc:spChg chg="mod">
          <ac:chgData name="2017103994@office.khu.ac.kr" userId="b5ad2d44-b3b2-47e3-9822-ed0d46da9c74" providerId="ADAL" clId="{7951798E-435F-AF49-8693-C1520C2A70C6}" dt="2021-09-17T00:16:47.446" v="647" actId="20577"/>
          <ac:spMkLst>
            <pc:docMk/>
            <pc:sldMk cId="2961415020" sldId="334"/>
            <ac:spMk id="2" creationId="{B465A32A-CB5B-2F48-BD80-B338E8F292A9}"/>
          </ac:spMkLst>
        </pc:spChg>
        <pc:spChg chg="mod">
          <ac:chgData name="2017103994@office.khu.ac.kr" userId="b5ad2d44-b3b2-47e3-9822-ed0d46da9c74" providerId="ADAL" clId="{7951798E-435F-AF49-8693-C1520C2A70C6}" dt="2021-09-17T00:50:14.491" v="1732" actId="20577"/>
          <ac:spMkLst>
            <pc:docMk/>
            <pc:sldMk cId="2961415020" sldId="334"/>
            <ac:spMk id="3" creationId="{D8A4E8A7-2F3F-E649-B2C6-98234160134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100620993130066"/>
          <c:y val="0.22064514390514389"/>
          <c:w val="0.8220433438562329"/>
          <c:h val="0.6526018156521805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66-4F7A-BC8D-85B7D15540EC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66-4F7A-BC8D-85B7D15540EC}"/>
              </c:ext>
            </c:extLst>
          </c:dPt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66-4F7A-BC8D-85B7D1554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295480"/>
        <c:axId val="465298104"/>
      </c:scatterChart>
      <c:valAx>
        <c:axId val="465295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5298104"/>
        <c:crosses val="autoZero"/>
        <c:crossBetween val="midCat"/>
      </c:valAx>
      <c:valAx>
        <c:axId val="465298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5295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49B-467F-B923-83FD8772BECB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49B-467F-B923-83FD8772BECB}"/>
              </c:ext>
            </c:extLst>
          </c:dPt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9</c:v>
                </c:pt>
                <c:pt idx="3">
                  <c:v>19</c:v>
                </c:pt>
                <c:pt idx="4">
                  <c:v>33</c:v>
                </c:pt>
                <c:pt idx="5">
                  <c:v>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9B-467F-B923-83FD8772B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162896"/>
        <c:axId val="486162568"/>
      </c:scatterChart>
      <c:valAx>
        <c:axId val="48616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6162568"/>
        <c:crosses val="autoZero"/>
        <c:crossBetween val="midCat"/>
      </c:valAx>
      <c:valAx>
        <c:axId val="48616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6162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57" y="2235200"/>
            <a:ext cx="4835625" cy="23876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br>
              <a:rPr lang="en-US" altLang="ko-KR" dirty="0"/>
            </a:br>
            <a:r>
              <a:rPr lang="ko-KR" altLang="en-US" dirty="0"/>
              <a:t>개념</a:t>
            </a:r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39AB9-7862-4ADC-9F6E-8529D5DF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멀리서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C265E-8074-4DA3-AA42-26D918EB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데이터 수집</a:t>
            </a:r>
            <a:r>
              <a:rPr lang="en-US" altLang="ko-KR" dirty="0"/>
              <a:t>: </a:t>
            </a:r>
            <a:r>
              <a:rPr lang="ko-KR" altLang="en-US" dirty="0"/>
              <a:t>학습에 필요한 데이터를 모으는 과정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 분석</a:t>
            </a:r>
            <a:r>
              <a:rPr lang="en-US" altLang="ko-KR" dirty="0"/>
              <a:t>: </a:t>
            </a:r>
            <a:r>
              <a:rPr lang="ko-KR" altLang="en-US" dirty="0"/>
              <a:t>통계학적 방법이나 또는 직관 등을 이용해서</a:t>
            </a:r>
            <a:br>
              <a:rPr lang="en-US" altLang="ko-KR" dirty="0"/>
            </a:br>
            <a:r>
              <a:rPr lang="ko-KR" altLang="en-US" dirty="0"/>
              <a:t>데이터의 구성을 파악하는 과정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 처리</a:t>
            </a:r>
            <a:r>
              <a:rPr lang="en-US" altLang="ko-KR" dirty="0"/>
              <a:t>: </a:t>
            </a:r>
            <a:r>
              <a:rPr lang="ko-KR" altLang="en-US" dirty="0"/>
              <a:t>데이터를 학습에 적합한 형태로 변환하는 과정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모델링</a:t>
            </a:r>
            <a:r>
              <a:rPr lang="en-US" altLang="ko-KR" dirty="0"/>
              <a:t>: </a:t>
            </a:r>
            <a:r>
              <a:rPr lang="ko-KR" altLang="en-US" dirty="0"/>
              <a:t>데이터로 학습시킬 모델을 정의하는 과정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학습</a:t>
            </a:r>
            <a:r>
              <a:rPr lang="en-US" altLang="ko-KR" dirty="0"/>
              <a:t>: </a:t>
            </a:r>
            <a:r>
              <a:rPr lang="ko-KR" altLang="en-US" dirty="0"/>
              <a:t>데이터로 모델을 학습시키는 과정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평가</a:t>
            </a:r>
            <a:r>
              <a:rPr lang="en-US" altLang="ko-KR" dirty="0"/>
              <a:t>: </a:t>
            </a:r>
            <a:r>
              <a:rPr lang="ko-KR" altLang="en-US" dirty="0"/>
              <a:t>학습이 잘 되었는지 모델을 평가하는 과정</a:t>
            </a:r>
          </a:p>
        </p:txBody>
      </p:sp>
    </p:spTree>
    <p:extLst>
      <p:ext uri="{BB962C8B-B14F-4D97-AF65-F5344CB8AC3E}">
        <p14:creationId xmlns:p14="http://schemas.microsoft.com/office/powerpoint/2010/main" val="325380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DB699-7203-4E68-AD33-1EAB130C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간단한 예시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7077D6-5852-48CD-A0EF-E28EE413FF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딥러닝이 하고자 하는 건 다음과 같다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아래와 같은 직선에서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는 입력을 의미하고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y</a:t>
                </a:r>
                <a:r>
                  <a:rPr lang="ko-KR" altLang="en-US" dirty="0"/>
                  <a:t>는 출력</a:t>
                </a:r>
                <a:r>
                  <a:rPr lang="en-US" altLang="ko-KR" dirty="0"/>
                  <a:t>, W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는 매개변수를 의미한다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x=[1,2,3,4], y=[3,5,7,9]</a:t>
                </a:r>
                <a:r>
                  <a:rPr lang="ko-KR" altLang="en-US" dirty="0"/>
                  <a:t>가 주어졌을 때</a:t>
                </a:r>
                <a:br>
                  <a:rPr lang="en-US" altLang="ko-KR" dirty="0"/>
                </a:br>
                <a:r>
                  <a:rPr lang="en-US" altLang="ko-KR" dirty="0"/>
                  <a:t>x=[5,6]</a:t>
                </a:r>
                <a:r>
                  <a:rPr lang="ko-KR" altLang="en-US" dirty="0"/>
                  <a:t>에 대해</a:t>
                </a:r>
                <a:r>
                  <a:rPr lang="en-US" altLang="ko-KR" dirty="0"/>
                  <a:t> y=[11,13]</a:t>
                </a:r>
                <a:r>
                  <a:rPr lang="ko-KR" altLang="en-US" dirty="0"/>
                  <a:t>을 예측하는 직선을 찾아보자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7077D6-5852-48CD-A0EF-E28EE413F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6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1C5F4-1083-442D-9D71-F524F11E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간단한 예시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8DFAD3-1D8E-4500-B406-17A503453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0657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사실 눈으로 딱 보기에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/>
                  <a:t>이 정답이겠지만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컴퓨터 입장에서 무작정 찾아보자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W=2, b=1</a:t>
                </a:r>
                <a:r>
                  <a:rPr lang="ko-KR" altLang="en-US" dirty="0"/>
                  <a:t>일 때 기존에 주어진 데이터 </a:t>
                </a:r>
                <a:r>
                  <a:rPr lang="en-US" altLang="ko-KR" dirty="0"/>
                  <a:t>x=[1,2,3,4], y=[3,5,7,9]</a:t>
                </a:r>
                <a:r>
                  <a:rPr lang="ko-KR" altLang="en-US" dirty="0"/>
                  <a:t>가</a:t>
                </a:r>
                <a:br>
                  <a:rPr lang="en-US" altLang="ko-KR" dirty="0"/>
                </a:br>
                <a:r>
                  <a:rPr lang="ko-KR" altLang="en-US" dirty="0"/>
                  <a:t>가장 잘 표현된다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8DFAD3-1D8E-4500-B406-17A503453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0657"/>
              </a:xfrm>
              <a:blipFill>
                <a:blip r:embed="rId2"/>
                <a:stretch>
                  <a:fillRect l="-1043" t="-1229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F0F33DB-7989-45A6-A1C5-60085BFAE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11389"/>
              </p:ext>
            </p:extLst>
          </p:nvPr>
        </p:nvGraphicFramePr>
        <p:xfrm>
          <a:off x="2659530" y="288877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7668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31883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7248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x=[1,2,3,4], y=?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1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[0,0,0,0]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[1,2,3,4]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5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[2,3,4,5]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1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[2,4,6,8]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92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[3,5,7,9]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6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61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1C5F4-1083-442D-9D71-F524F11E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간단한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DFAD3-1D8E-4500-B406-17A50345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/>
              <a:t>W=2, b=1</a:t>
            </a:r>
            <a:r>
              <a:rPr lang="ko-KR" altLang="en-US" dirty="0"/>
              <a:t>일 때 처음에 우리가 원했던 </a:t>
            </a:r>
            <a:r>
              <a:rPr lang="en-US" altLang="ko-KR" dirty="0"/>
              <a:t>x=[5,6]</a:t>
            </a:r>
            <a:r>
              <a:rPr lang="ko-KR" altLang="en-US" dirty="0"/>
              <a:t>에 대해</a:t>
            </a:r>
            <a:br>
              <a:rPr lang="en-US" altLang="ko-KR" dirty="0"/>
            </a:br>
            <a:r>
              <a:rPr lang="en-US" altLang="ko-KR" dirty="0"/>
              <a:t>y=[11,13]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예측하는 지 확인해보자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정확하게 들어맞는다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F0F33DB-7989-45A6-A1C5-60085BFAE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19148"/>
              </p:ext>
            </p:extLst>
          </p:nvPr>
        </p:nvGraphicFramePr>
        <p:xfrm>
          <a:off x="2650566" y="325961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7668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31883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7248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x=[5,6], y=?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1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[11,13]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6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1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F5E9E-3434-4B9B-BB6D-B1FC7681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간단한 예시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BDB7975-7250-48D3-8404-9E7572F6C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5169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우리가 한 과정을 용어를 바꿔서 표현해 보자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학습 데이터</a:t>
                </a:r>
                <a:r>
                  <a:rPr lang="en-US" altLang="ko-KR" dirty="0"/>
                  <a:t>: x=[1,2,3,4], y=[3,5,7,9]</a:t>
                </a:r>
                <a:br>
                  <a:rPr lang="en-US" altLang="ko-KR" dirty="0"/>
                </a:br>
                <a:r>
                  <a:rPr lang="ko-KR" altLang="en-US" dirty="0"/>
                  <a:t>모델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altLang="ko-KR" b="0" dirty="0"/>
                </a:br>
                <a:r>
                  <a:rPr lang="ko-KR" altLang="en-US" b="0" dirty="0"/>
                  <a:t>매개변수</a:t>
                </a:r>
                <a:r>
                  <a:rPr lang="en-US" altLang="ko-KR" b="0" dirty="0"/>
                  <a:t>: W, b</a:t>
                </a:r>
                <a:br>
                  <a:rPr lang="en-US" altLang="ko-KR" dirty="0"/>
                </a:br>
                <a:r>
                  <a:rPr lang="ko-KR" altLang="en-US" dirty="0"/>
                  <a:t>테스트 데이터</a:t>
                </a:r>
                <a:r>
                  <a:rPr lang="en-US" altLang="ko-KR" dirty="0"/>
                  <a:t>: x=[5,6], y=[11,13]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우리가 한 과정은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테스트 데이터</a:t>
                </a:r>
                <a:r>
                  <a:rPr lang="ko-KR" altLang="en-US" dirty="0"/>
                  <a:t>를 가장 잘 표현하는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모델</a:t>
                </a:r>
                <a:r>
                  <a:rPr lang="ko-KR" altLang="en-US" dirty="0"/>
                  <a:t>의</a:t>
                </a:r>
                <a:br>
                  <a:rPr lang="en-US" altLang="ko-KR" dirty="0"/>
                </a:br>
                <a:r>
                  <a:rPr lang="ko-KR" altLang="en-US" b="1" dirty="0">
                    <a:solidFill>
                      <a:srgbClr val="FF0000"/>
                    </a:solidFill>
                  </a:rPr>
                  <a:t>매개 변수</a:t>
                </a:r>
                <a:r>
                  <a:rPr lang="ko-KR" altLang="en-US" dirty="0"/>
                  <a:t>를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학습 데이터</a:t>
                </a:r>
                <a:r>
                  <a:rPr lang="ko-KR" altLang="en-US" dirty="0"/>
                  <a:t>를 이용하여 찾아낸 것이다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BDB7975-7250-48D3-8404-9E7572F6C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51693"/>
              </a:xfrm>
              <a:blipFill>
                <a:blip r:embed="rId2"/>
                <a:stretch>
                  <a:fillRect l="-1217" t="-1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06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35024-1D66-46AC-B8F1-738A2ABF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간단한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9E250-9B19-4161-AF46-FD3B3DF7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방금의</a:t>
            </a:r>
            <a:r>
              <a:rPr lang="ko-KR" altLang="en-US" dirty="0"/>
              <a:t> 학습 데이터는 좌측과 같이 충분히 직선으로 표현할 수 있었다</a:t>
            </a:r>
            <a:r>
              <a:rPr lang="en-US" altLang="ko-KR" dirty="0"/>
              <a:t>. </a:t>
            </a:r>
            <a:r>
              <a:rPr lang="ko-KR" altLang="en-US" dirty="0"/>
              <a:t>그러나 우측의 경우 직선으로 표현하긴 무리가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7D1C93E-6A84-484F-8E8E-B5FCF2AA2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996046"/>
              </p:ext>
            </p:extLst>
          </p:nvPr>
        </p:nvGraphicFramePr>
        <p:xfrm>
          <a:off x="1010023" y="3059736"/>
          <a:ext cx="3660588" cy="3117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C4DB1958-2AAC-44D8-B5E7-B2BCC1F2B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178068"/>
              </p:ext>
            </p:extLst>
          </p:nvPr>
        </p:nvGraphicFramePr>
        <p:xfrm>
          <a:off x="5596967" y="3059735"/>
          <a:ext cx="3848847" cy="3117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018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6CE9C-84AB-4320-BDE8-B1B5A4DD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간단한 예시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5217E0-4E47-49C7-B3D0-57367F3B6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학습 데이터 </a:t>
                </a:r>
                <a:r>
                  <a:rPr lang="en-US" altLang="ko-KR" dirty="0"/>
                  <a:t>x=[1,2,3,4], y=[1,3,9,19]</a:t>
                </a:r>
                <a:r>
                  <a:rPr lang="ko-KR" altLang="en-US" dirty="0"/>
                  <a:t>를 더 잘 표현하기 위해</a:t>
                </a:r>
                <a:br>
                  <a:rPr lang="en-US" altLang="ko-KR" dirty="0"/>
                </a:br>
                <a:r>
                  <a:rPr lang="ko-KR" altLang="en-US" dirty="0"/>
                  <a:t>다음과 같은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차원 모델을 정의하자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이번 테스트 데이터는 </a:t>
                </a:r>
                <a:r>
                  <a:rPr lang="en-US" altLang="ko-KR" dirty="0"/>
                  <a:t>x=[5,6], y=[33,51]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마찬가지로 해야 할 일은 학습 데이터를 사용하여 테스트 데이터를 가장 잘 표현하는 모델의 매개변수 </a:t>
                </a:r>
                <a:r>
                  <a:rPr lang="en-US" altLang="ko-KR" dirty="0"/>
                  <a:t>(W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,W</a:t>
                </a:r>
                <a:r>
                  <a:rPr lang="en-US" altLang="ko-KR" baseline="-25000" dirty="0"/>
                  <a:t>2</a:t>
                </a:r>
                <a:r>
                  <a:rPr lang="en-US" altLang="ko-KR" dirty="0"/>
                  <a:t>,b)</a:t>
                </a:r>
                <a:r>
                  <a:rPr lang="ko-KR" altLang="en-US" dirty="0"/>
                  <a:t>를 찾는 것이다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직선 모델에 비해 매개변수가 하나 늘었다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5217E0-4E47-49C7-B3D0-57367F3B6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12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FC6D6-6C2E-48D4-B9C2-76DBF6FE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간단한 예시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00FF57-D66E-4FCB-8433-D1BA74DE1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매개변수를 찾아보면 아래 방정식이 최적의 해가 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이처럼 모델이 복잡해 질수록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차수가 높아질 수록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r>
                  <a:rPr lang="ko-KR" altLang="en-US" dirty="0"/>
                  <a:t>더욱더 최적의 해를 찾기 쉬워진다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그렇다면 무작정 모델을 복잡하게 만들면 되지 않을까</a:t>
                </a:r>
                <a:r>
                  <a:rPr lang="en-US" altLang="ko-KR" dirty="0"/>
                  <a:t>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00FF57-D66E-4FCB-8433-D1BA74DE1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08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D65955-E544-4B56-8A0F-D738B242B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53" y="3162300"/>
            <a:ext cx="9401493" cy="29236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BC5C5D-38DA-40CB-96DE-9A662315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언더피팅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오버피팅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5F034-A4D4-412A-AB5C-66C9490E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언더피팅</a:t>
            </a:r>
            <a:r>
              <a:rPr lang="en-US" altLang="ko-KR" dirty="0"/>
              <a:t>(Underfitting, </a:t>
            </a:r>
            <a:r>
              <a:rPr lang="ko-KR" altLang="en-US" dirty="0"/>
              <a:t>과소적합</a:t>
            </a:r>
            <a:r>
              <a:rPr lang="en-US" altLang="ko-KR" dirty="0"/>
              <a:t>): </a:t>
            </a:r>
            <a:r>
              <a:rPr lang="ko-KR" altLang="en-US" dirty="0"/>
              <a:t>모델의 용량이 작아</a:t>
            </a:r>
            <a:r>
              <a:rPr lang="en-US" altLang="ko-KR" dirty="0"/>
              <a:t>(</a:t>
            </a:r>
            <a:r>
              <a:rPr lang="ko-KR" altLang="en-US" dirty="0"/>
              <a:t>단순하여</a:t>
            </a:r>
            <a:r>
              <a:rPr lang="en-US" altLang="ko-KR" dirty="0"/>
              <a:t>) </a:t>
            </a:r>
            <a:r>
              <a:rPr lang="ko-KR" altLang="en-US" dirty="0"/>
              <a:t>데이터를 효과적으로 표현하지 못함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모델의 용량을 크게</a:t>
            </a:r>
            <a:r>
              <a:rPr lang="en-US" altLang="ko-KR" dirty="0"/>
              <a:t>(</a:t>
            </a:r>
            <a:r>
              <a:rPr lang="ko-KR" altLang="en-US" dirty="0"/>
              <a:t>복잡하게</a:t>
            </a:r>
            <a:r>
              <a:rPr lang="en-US" altLang="ko-KR" dirty="0"/>
              <a:t>) </a:t>
            </a:r>
            <a:r>
              <a:rPr lang="ko-KR" altLang="en-US" dirty="0"/>
              <a:t>구현하면 해결</a:t>
            </a:r>
          </a:p>
        </p:txBody>
      </p:sp>
    </p:spTree>
    <p:extLst>
      <p:ext uri="{BB962C8B-B14F-4D97-AF65-F5344CB8AC3E}">
        <p14:creationId xmlns:p14="http://schemas.microsoft.com/office/powerpoint/2010/main" val="739148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EC70C-8953-4EAB-826A-F656D135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언더피팅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오버피팅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686FD-2AB9-466F-8BCE-DFADBC98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오버피팅</a:t>
            </a:r>
            <a:r>
              <a:rPr lang="en-US" altLang="ko-KR" dirty="0"/>
              <a:t>(Overfitting, </a:t>
            </a:r>
            <a:r>
              <a:rPr lang="ko-KR" altLang="en-US" dirty="0"/>
              <a:t>과잉적합</a:t>
            </a:r>
            <a:r>
              <a:rPr lang="en-US" altLang="ko-KR" dirty="0"/>
              <a:t>): </a:t>
            </a:r>
            <a:r>
              <a:rPr lang="ko-KR" altLang="en-US" dirty="0"/>
              <a:t>실제 세계의 데이터는 이전의 </a:t>
            </a:r>
            <a:r>
              <a:rPr lang="ko-KR" altLang="en-US" i="1" dirty="0" err="1"/>
              <a:t>딥러닝의</a:t>
            </a:r>
            <a:r>
              <a:rPr lang="ko-KR" altLang="en-US" i="1" dirty="0"/>
              <a:t> 간단한 예시</a:t>
            </a:r>
            <a:r>
              <a:rPr lang="ko-KR" altLang="en-US" dirty="0"/>
              <a:t>에서 처럼 딱 떨어지지 않음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모델을 복잡하게 구성하여 학습 데이터는 정확하게 표현하지만</a:t>
            </a:r>
            <a:br>
              <a:rPr lang="en-US" altLang="ko-KR" dirty="0"/>
            </a:br>
            <a:r>
              <a:rPr lang="ko-KR" altLang="en-US" dirty="0"/>
              <a:t>테스트 데이터에 대해서는 큰 오차가 발생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오른쪽 사진에서 테스트 데이터</a:t>
            </a:r>
            <a:r>
              <a:rPr lang="en-US" altLang="ko-KR" dirty="0"/>
              <a:t>(x</a:t>
            </a:r>
            <a:r>
              <a:rPr lang="en-US" altLang="ko-KR" baseline="-25000" dirty="0"/>
              <a:t>0</a:t>
            </a:r>
            <a:r>
              <a:rPr lang="en-US" altLang="ko-KR" dirty="0"/>
              <a:t>)</a:t>
            </a:r>
            <a:r>
              <a:rPr lang="ko-KR" altLang="en-US" dirty="0" err="1"/>
              <a:t>에대해</a:t>
            </a:r>
            <a:br>
              <a:rPr lang="en-US" altLang="ko-KR" dirty="0"/>
            </a:br>
            <a:r>
              <a:rPr lang="ko-KR" altLang="en-US" dirty="0"/>
              <a:t>빨간 막대를 예측해야 하지만 빨간 점을</a:t>
            </a:r>
            <a:br>
              <a:rPr lang="en-US" altLang="ko-KR" dirty="0"/>
            </a:br>
            <a:r>
              <a:rPr lang="ko-KR" altLang="en-US" dirty="0"/>
              <a:t>예측해 오차가 크게 발생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BEA88-FBF2-41D8-80C2-075930A9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68" y="3119120"/>
            <a:ext cx="2476044" cy="25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2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인공지능이란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en-US" altLang="ko-KR" dirty="0"/>
              <a:t> vs </a:t>
            </a:r>
            <a:r>
              <a:rPr lang="ko-KR" altLang="en-US" dirty="0"/>
              <a:t>딥러닝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딥러닝 멀리서 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딥러닝의</a:t>
            </a:r>
            <a:r>
              <a:rPr lang="ko-KR" altLang="en-US" dirty="0"/>
              <a:t> 간단한 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A81D0-F035-469F-998E-C1365BA911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언더</a:t>
            </a:r>
            <a:r>
              <a:rPr lang="ko-KR" altLang="en-US" dirty="0"/>
              <a:t> 피팅</a:t>
            </a:r>
            <a:r>
              <a:rPr lang="en-US" altLang="ko-KR" dirty="0"/>
              <a:t> vs</a:t>
            </a:r>
            <a:r>
              <a:rPr lang="ko-KR" altLang="en-US" dirty="0"/>
              <a:t> 오버 피팅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선택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규제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머신러닝의</a:t>
            </a:r>
            <a:r>
              <a:rPr lang="ko-KR" altLang="en-US" dirty="0"/>
              <a:t> 유형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C39D-3C62-4AC9-9C09-72C409A2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언더피팅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오버피팅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4D6D6-46C6-48D0-9AB1-B27C8AC1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1693"/>
          </a:xfrm>
        </p:spPr>
        <p:txBody>
          <a:bodyPr/>
          <a:lstStyle/>
          <a:p>
            <a:r>
              <a:rPr lang="ko-KR" altLang="en-US" dirty="0"/>
              <a:t>실제 학습을 진행하면 </a:t>
            </a:r>
            <a:r>
              <a:rPr lang="ko-KR" altLang="en-US" dirty="0" err="1"/>
              <a:t>언더피팅</a:t>
            </a:r>
            <a:r>
              <a:rPr lang="ko-KR" altLang="en-US" dirty="0"/>
              <a:t> 보다는 </a:t>
            </a:r>
            <a:r>
              <a:rPr lang="ko-KR" altLang="en-US" dirty="0" err="1"/>
              <a:t>오버피팅이</a:t>
            </a:r>
            <a:r>
              <a:rPr lang="ko-KR" altLang="en-US" dirty="0"/>
              <a:t> 자주 발생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오버피팅을</a:t>
            </a:r>
            <a:r>
              <a:rPr lang="ko-KR" altLang="en-US" dirty="0"/>
              <a:t> 방지하기 위한 여러가지 방법 적용 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 선택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검증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교차 검증</a:t>
            </a:r>
            <a:endParaRPr lang="en-US" altLang="ko-KR" dirty="0"/>
          </a:p>
          <a:p>
            <a:r>
              <a:rPr lang="ko-KR" altLang="en-US" dirty="0"/>
              <a:t>규제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데이터 증강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가중치 감쇠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3317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F2F24-74A0-46B2-A204-8B61E6AC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선택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0D5C2-9A2A-483E-9D16-71619052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검증</a:t>
            </a:r>
            <a:r>
              <a:rPr lang="en-US" altLang="ko-KR" dirty="0"/>
              <a:t>(Validation)</a:t>
            </a:r>
            <a:br>
              <a:rPr lang="en-US" altLang="ko-KR" dirty="0"/>
            </a:br>
            <a:r>
              <a:rPr lang="ko-KR" altLang="en-US" dirty="0"/>
              <a:t>학습 데이터의 일부를 검증 데이터로 나누어</a:t>
            </a:r>
            <a:br>
              <a:rPr lang="en-US" altLang="ko-KR" dirty="0"/>
            </a:br>
            <a:r>
              <a:rPr lang="ko-KR" altLang="en-US" dirty="0"/>
              <a:t>학습이 끝나고 모델을 검증 데이터로 평가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검증 데이터 기준에서 가장 학습이 잘 된 모델을 최종 선택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01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0CB77-096E-4F6F-8566-122E1704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선택 알고리즘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E33CEB0-E5FD-4CB4-805E-2CD4CA994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918252"/>
              </p:ext>
            </p:extLst>
          </p:nvPr>
        </p:nvGraphicFramePr>
        <p:xfrm>
          <a:off x="838200" y="2614519"/>
          <a:ext cx="48902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141">
                  <a:extLst>
                    <a:ext uri="{9D8B030D-6E8A-4147-A177-3AD203B41FA5}">
                      <a16:colId xmlns:a16="http://schemas.microsoft.com/office/drawing/2014/main" val="1454537572"/>
                    </a:ext>
                  </a:extLst>
                </a:gridCol>
                <a:gridCol w="1497107">
                  <a:extLst>
                    <a:ext uri="{9D8B030D-6E8A-4147-A177-3AD203B41FA5}">
                      <a16:colId xmlns:a16="http://schemas.microsoft.com/office/drawing/2014/main" val="1623758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학습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검증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9091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F55A49-2926-411A-90D4-463C610EBFF9}"/>
              </a:ext>
            </a:extLst>
          </p:cNvPr>
          <p:cNvSpPr txBox="1"/>
          <p:nvPr/>
        </p:nvSpPr>
        <p:spPr>
          <a:xfrm>
            <a:off x="2339950" y="199053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 데이터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8DA24D6-CBB6-4615-8E00-8C33670A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84806"/>
              </p:ext>
            </p:extLst>
          </p:nvPr>
        </p:nvGraphicFramePr>
        <p:xfrm>
          <a:off x="7097058" y="2614519"/>
          <a:ext cx="27103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329">
                  <a:extLst>
                    <a:ext uri="{9D8B030D-6E8A-4147-A177-3AD203B41FA5}">
                      <a16:colId xmlns:a16="http://schemas.microsoft.com/office/drawing/2014/main" val="23224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461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2F660B4-A2BB-43A8-A2EF-98E31EEF2FDB}"/>
              </a:ext>
            </a:extLst>
          </p:cNvPr>
          <p:cNvSpPr txBox="1"/>
          <p:nvPr/>
        </p:nvSpPr>
        <p:spPr>
          <a:xfrm>
            <a:off x="7626515" y="19905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61CCE-7A8A-4DEF-B4F9-38AE60FE0F5E}"/>
              </a:ext>
            </a:extLst>
          </p:cNvPr>
          <p:cNvSpPr txBox="1"/>
          <p:nvPr/>
        </p:nvSpPr>
        <p:spPr>
          <a:xfrm>
            <a:off x="2483224" y="3055347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2A655-2350-4414-9100-6928D2F6EA11}"/>
              </a:ext>
            </a:extLst>
          </p:cNvPr>
          <p:cNvSpPr txBox="1"/>
          <p:nvPr/>
        </p:nvSpPr>
        <p:spPr>
          <a:xfrm>
            <a:off x="4787153" y="3040031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90692-B161-4C62-BC7A-1FC009C95257}"/>
              </a:ext>
            </a:extLst>
          </p:cNvPr>
          <p:cNvSpPr txBox="1"/>
          <p:nvPr/>
        </p:nvSpPr>
        <p:spPr>
          <a:xfrm>
            <a:off x="8277410" y="3014278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EA3D5C9-B5D2-4D14-B693-B69AD8C678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36238BA-2024-4967-9265-A3EF5B27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69" y="3448638"/>
            <a:ext cx="3837061" cy="287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21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DD57F-DC9B-4DCC-9E62-E0B3A257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선택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E8664-C2ED-4FF1-9165-60DEF90A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검증방법의 문제</a:t>
            </a:r>
            <a:br>
              <a:rPr lang="en-US" altLang="ko-KR" dirty="0"/>
            </a:br>
            <a:r>
              <a:rPr lang="ko-KR" altLang="en-US" dirty="0"/>
              <a:t>테스트 데이터의 분포가 검증 데이터와 다르면</a:t>
            </a:r>
            <a:br>
              <a:rPr lang="en-US" altLang="ko-KR" dirty="0"/>
            </a:br>
            <a:r>
              <a:rPr lang="ko-KR" altLang="en-US" dirty="0"/>
              <a:t>검증 데이터의 평가 결과가 테스트 데이터와 연관 있다고 볼 수 없음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교차 검증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0526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019F1-BE85-49D1-A88F-FBE3FCD2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선택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793AF-881F-42EE-B489-7E19FE31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교차 검증</a:t>
            </a:r>
            <a:r>
              <a:rPr lang="en-US" altLang="ko-KR" dirty="0"/>
              <a:t>(Cross Validation)</a:t>
            </a:r>
          </a:p>
          <a:p>
            <a:pPr marL="0" indent="0">
              <a:buNone/>
            </a:pP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BDCF82D-809B-41D7-AA0F-E63C3FF9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31646"/>
              </p:ext>
            </p:extLst>
          </p:nvPr>
        </p:nvGraphicFramePr>
        <p:xfrm>
          <a:off x="965200" y="2758662"/>
          <a:ext cx="513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209874445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036532225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508565865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10902502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925408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1170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18AB23B-F141-4E59-9AE3-EAA7F3449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588763"/>
              </p:ext>
            </p:extLst>
          </p:nvPr>
        </p:nvGraphicFramePr>
        <p:xfrm>
          <a:off x="6989482" y="2758662"/>
          <a:ext cx="37143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376">
                  <a:extLst>
                    <a:ext uri="{9D8B030D-6E8A-4147-A177-3AD203B41FA5}">
                      <a16:colId xmlns:a16="http://schemas.microsoft.com/office/drawing/2014/main" val="2902247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82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E039BD-04BE-44DC-A439-CF87680A742F}"/>
              </a:ext>
            </a:extLst>
          </p:cNvPr>
          <p:cNvSpPr txBox="1"/>
          <p:nvPr/>
        </p:nvSpPr>
        <p:spPr>
          <a:xfrm>
            <a:off x="7546788" y="2389330"/>
            <a:ext cx="25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데이터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0A91E-07A7-447A-853C-61746D877A6D}"/>
              </a:ext>
            </a:extLst>
          </p:cNvPr>
          <p:cNvSpPr txBox="1"/>
          <p:nvPr/>
        </p:nvSpPr>
        <p:spPr>
          <a:xfrm>
            <a:off x="2230718" y="2389330"/>
            <a:ext cx="25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데이터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272C40-91FB-4E1A-80B8-692AD2DB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03" y="3322367"/>
            <a:ext cx="4013760" cy="32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5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2FE16-2163-40FB-BDD5-411579FC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5BE533-0A1A-470E-A90B-1CD6DFECB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</p:spPr>
            <p:txBody>
              <a:bodyPr/>
              <a:lstStyle/>
              <a:p>
                <a:r>
                  <a:rPr lang="ko-KR" altLang="en-US" dirty="0"/>
                  <a:t>가중치 감쇠</a:t>
                </a:r>
                <a:r>
                  <a:rPr lang="en-US" altLang="ko-KR" dirty="0"/>
                  <a:t>(Weight Decay): </a:t>
                </a:r>
                <a:r>
                  <a:rPr lang="ko-KR" altLang="en-US" dirty="0"/>
                  <a:t>한 가중치가 너무 커져버리면 모델의 출력이 입력의 특정 형태에 의존하게 되는 경향이 발생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아래 수식에서 다음과 같은 결과가 발생 </a:t>
                </a:r>
                <a:r>
                  <a:rPr lang="en-US" altLang="ko-KR" dirty="0"/>
                  <a:t>=&gt; </a:t>
                </a:r>
                <a:r>
                  <a:rPr lang="ko-KR" altLang="en-US" dirty="0"/>
                  <a:t>가중치를 되도록 작게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입력 </a:t>
                </a:r>
                <a:r>
                  <a:rPr lang="en-US" altLang="ko-KR" dirty="0"/>
                  <a:t>X=[-2,-1,0,1,2]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5BE533-0A1A-470E-A90B-1CD6DFECB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  <a:blipFill>
                <a:blip r:embed="rId2"/>
                <a:stretch>
                  <a:fillRect l="-1217" t="-1272" r="-1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855F894-0CEE-4535-B7FD-6A3C67C3A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67783"/>
              </p:ext>
            </p:extLst>
          </p:nvPr>
        </p:nvGraphicFramePr>
        <p:xfrm>
          <a:off x="364564" y="4390913"/>
          <a:ext cx="647550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333129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85188593"/>
                    </a:ext>
                  </a:extLst>
                </a:gridCol>
                <a:gridCol w="2411507">
                  <a:extLst>
                    <a:ext uri="{9D8B030D-6E8A-4147-A177-3AD203B41FA5}">
                      <a16:colId xmlns:a16="http://schemas.microsoft.com/office/drawing/2014/main" val="2550253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X=[-2,-1,0,1,2], y=?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[2,0,0,2,6]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9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[24,11,0,-9,-16]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5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[-16,-9,0,11,24]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8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[10,0,0,10,30]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9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[2000,0,0,2,6000]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29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B85B32-5CCE-4D1E-B1F0-F0E8E3A41E34}"/>
              </a:ext>
            </a:extLst>
          </p:cNvPr>
          <p:cNvSpPr txBox="1"/>
          <p:nvPr/>
        </p:nvSpPr>
        <p:spPr>
          <a:xfrm>
            <a:off x="6840071" y="5134101"/>
            <a:ext cx="348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입력의 부호에 따라 크게 영향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94EBF-2C1B-4AAF-98F2-CF65410D14E5}"/>
              </a:ext>
            </a:extLst>
          </p:cNvPr>
          <p:cNvSpPr txBox="1"/>
          <p:nvPr/>
        </p:nvSpPr>
        <p:spPr>
          <a:xfrm>
            <a:off x="6840070" y="5490697"/>
            <a:ext cx="348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입력의 부호에 따라 크게 영향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DA66A-3F0F-43CB-9153-3088F96953A9}"/>
              </a:ext>
            </a:extLst>
          </p:cNvPr>
          <p:cNvSpPr txBox="1"/>
          <p:nvPr/>
        </p:nvSpPr>
        <p:spPr>
          <a:xfrm>
            <a:off x="6840069" y="5847293"/>
            <a:ext cx="348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입력의 절대값에 따라 크게 영향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4CC62-60EF-4D4A-B7D0-22B403FA5FA6}"/>
              </a:ext>
            </a:extLst>
          </p:cNvPr>
          <p:cNvSpPr txBox="1"/>
          <p:nvPr/>
        </p:nvSpPr>
        <p:spPr>
          <a:xfrm>
            <a:off x="6840069" y="6231623"/>
            <a:ext cx="348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입력의 절대값에 따라 크게 영향</a:t>
            </a:r>
          </a:p>
        </p:txBody>
      </p:sp>
    </p:spTree>
    <p:extLst>
      <p:ext uri="{BB962C8B-B14F-4D97-AF65-F5344CB8AC3E}">
        <p14:creationId xmlns:p14="http://schemas.microsoft.com/office/powerpoint/2010/main" val="3073925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38E50-B546-446A-B487-0D802AA6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07250-EFD1-4ED9-A66E-AD17D26F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아래의 그림처럼 데이터가 많아지면 </a:t>
            </a:r>
            <a:r>
              <a:rPr lang="ko-KR" altLang="en-US" dirty="0" err="1"/>
              <a:t>오버피팅을</a:t>
            </a:r>
            <a:r>
              <a:rPr lang="ko-KR" altLang="en-US" dirty="0"/>
              <a:t> 많이 줄일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5383BE-F315-4F11-9EFB-D3D5E0BB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84" y="2796989"/>
            <a:ext cx="7240083" cy="31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91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4AB7-1411-43B8-926A-968A9BD3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2988B-E926-4034-AA6D-582ACFF4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증강</a:t>
            </a:r>
            <a:r>
              <a:rPr lang="en-US" altLang="ko-KR" dirty="0"/>
              <a:t>(Data Augmentation): </a:t>
            </a:r>
            <a:r>
              <a:rPr lang="ko-KR" altLang="en-US" dirty="0"/>
              <a:t>비용의 문제로 데이터를 추가하는 데는 한계가 있기 때문에 기존의 데이터를 일부 변형하여 새로운 데이터 생성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3C7A48-2C5C-45EC-A410-5D58C520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637" y="3820498"/>
            <a:ext cx="5204778" cy="3103834"/>
          </a:xfrm>
          <a:prstGeom prst="rect">
            <a:avLst/>
          </a:prstGeom>
        </p:spPr>
      </p:pic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27449259-87D8-4965-AA25-A55A5A61EEEE}"/>
              </a:ext>
            </a:extLst>
          </p:cNvPr>
          <p:cNvSpPr/>
          <p:nvPr/>
        </p:nvSpPr>
        <p:spPr>
          <a:xfrm>
            <a:off x="4525237" y="3975100"/>
            <a:ext cx="152400" cy="288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55CCD-F7F7-43E6-A7CA-62D17F09DB86}"/>
              </a:ext>
            </a:extLst>
          </p:cNvPr>
          <p:cNvSpPr txBox="1"/>
          <p:nvPr/>
        </p:nvSpPr>
        <p:spPr>
          <a:xfrm>
            <a:off x="3079534" y="52819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기존 데이터</a:t>
            </a: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9F7C9CB0-E9BF-4820-96EF-A76915919E55}"/>
              </a:ext>
            </a:extLst>
          </p:cNvPr>
          <p:cNvSpPr/>
          <p:nvPr/>
        </p:nvSpPr>
        <p:spPr>
          <a:xfrm rot="5400000">
            <a:off x="7240063" y="1363164"/>
            <a:ext cx="367553" cy="45847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BBA0D3-B817-4E94-8719-77FF2505DBF5}"/>
              </a:ext>
            </a:extLst>
          </p:cNvPr>
          <p:cNvSpPr txBox="1"/>
          <p:nvPr/>
        </p:nvSpPr>
        <p:spPr>
          <a:xfrm>
            <a:off x="4729944" y="3092144"/>
            <a:ext cx="5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데이터를 이용해 변형된 데이터</a:t>
            </a:r>
            <a:r>
              <a:rPr lang="en-US" altLang="ko-KR" dirty="0"/>
              <a:t>, </a:t>
            </a:r>
            <a:r>
              <a:rPr lang="ko-KR" altLang="en-US" dirty="0"/>
              <a:t>학습에 활용</a:t>
            </a:r>
          </a:p>
        </p:txBody>
      </p:sp>
    </p:spTree>
    <p:extLst>
      <p:ext uri="{BB962C8B-B14F-4D97-AF65-F5344CB8AC3E}">
        <p14:creationId xmlns:p14="http://schemas.microsoft.com/office/powerpoint/2010/main" val="4200810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7D3E0-FF59-43E3-BE06-9DA79B84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809DE-6903-4C80-8765-9EA73A14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ko-KR" altLang="en-US" dirty="0"/>
              <a:t>지도 방식에 따라</a:t>
            </a:r>
            <a:br>
              <a:rPr lang="en-US" altLang="ko-KR" dirty="0"/>
            </a:br>
            <a:r>
              <a:rPr lang="ko-KR" altLang="en-US" dirty="0"/>
              <a:t>지도 학습</a:t>
            </a:r>
            <a:r>
              <a:rPr lang="en-US" altLang="ko-KR" dirty="0"/>
              <a:t>, </a:t>
            </a:r>
            <a:r>
              <a:rPr lang="ko-KR" altLang="en-US" dirty="0"/>
              <a:t>비지도 학습</a:t>
            </a:r>
            <a:r>
              <a:rPr lang="en-US" altLang="ko-KR" dirty="0"/>
              <a:t>, </a:t>
            </a:r>
            <a:r>
              <a:rPr lang="ko-KR" altLang="en-US" dirty="0" err="1"/>
              <a:t>준지도</a:t>
            </a:r>
            <a:r>
              <a:rPr lang="ko-KR" altLang="en-US" dirty="0"/>
              <a:t> 학습</a:t>
            </a:r>
            <a:r>
              <a:rPr lang="en-US" altLang="ko-KR" dirty="0"/>
              <a:t>, </a:t>
            </a:r>
            <a:r>
              <a:rPr lang="ko-KR" altLang="en-US" dirty="0"/>
              <a:t>강화 학습으로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 학습</a:t>
            </a:r>
            <a:r>
              <a:rPr lang="en-US" altLang="ko-KR" dirty="0"/>
              <a:t>(Supervised Learning):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존재</a:t>
            </a:r>
            <a:endParaRPr lang="en-US" altLang="ko-KR" dirty="0"/>
          </a:p>
          <a:p>
            <a:r>
              <a:rPr lang="ko-KR" altLang="en-US" dirty="0"/>
              <a:t>비지도 학습</a:t>
            </a:r>
            <a:r>
              <a:rPr lang="en-US" altLang="ko-KR" dirty="0"/>
              <a:t>(Unsupervised Learning): X</a:t>
            </a:r>
            <a:r>
              <a:rPr lang="ko-KR" altLang="en-US" dirty="0"/>
              <a:t>만 존재</a:t>
            </a:r>
            <a:endParaRPr lang="en-US" altLang="ko-KR" dirty="0"/>
          </a:p>
          <a:p>
            <a:r>
              <a:rPr lang="ko-KR" altLang="en-US" dirty="0" err="1"/>
              <a:t>준지도</a:t>
            </a:r>
            <a:r>
              <a:rPr lang="ko-KR" altLang="en-US" dirty="0"/>
              <a:t> 학습</a:t>
            </a:r>
            <a:r>
              <a:rPr lang="en-US" altLang="ko-KR" dirty="0"/>
              <a:t>(Semi-supervised Learning):</a:t>
            </a:r>
            <a:br>
              <a:rPr lang="en-US" altLang="ko-KR" dirty="0"/>
            </a:br>
            <a:r>
              <a:rPr lang="ko-KR" altLang="en-US" dirty="0"/>
              <a:t>일부 데이터는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존재</a:t>
            </a:r>
            <a:r>
              <a:rPr lang="en-US" altLang="ko-KR" dirty="0"/>
              <a:t>, </a:t>
            </a:r>
            <a:r>
              <a:rPr lang="ko-KR" altLang="en-US" dirty="0"/>
              <a:t>나머지 일부는 </a:t>
            </a:r>
            <a:r>
              <a:rPr lang="en-US" altLang="ko-KR" dirty="0"/>
              <a:t>X</a:t>
            </a:r>
            <a:r>
              <a:rPr lang="ko-KR" altLang="en-US" dirty="0"/>
              <a:t>만 존재</a:t>
            </a:r>
            <a:endParaRPr lang="en-US" altLang="ko-KR" dirty="0"/>
          </a:p>
          <a:p>
            <a:r>
              <a:rPr lang="ko-KR" altLang="en-US" dirty="0"/>
              <a:t>강화 학습</a:t>
            </a:r>
            <a:r>
              <a:rPr lang="en-US" altLang="ko-KR" dirty="0"/>
              <a:t>: </a:t>
            </a:r>
            <a:r>
              <a:rPr lang="ko-KR" altLang="en-US" dirty="0"/>
              <a:t>특정 환경에서 보상을 최대화하는 쪽으로 학습</a:t>
            </a:r>
          </a:p>
        </p:txBody>
      </p:sp>
    </p:spTree>
    <p:extLst>
      <p:ext uri="{BB962C8B-B14F-4D97-AF65-F5344CB8AC3E}">
        <p14:creationId xmlns:p14="http://schemas.microsoft.com/office/powerpoint/2010/main" val="726498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F21D4-0326-2C46-B6E0-D5F35E8A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환경 소개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Google Colab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2E92A-11B2-BF40-841E-30366200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구글에서 제공하는 클라우드 기반의</a:t>
            </a:r>
            <a:br>
              <a:rPr lang="en-US" altLang="ko-KR"/>
            </a:br>
            <a:r>
              <a:rPr lang="ko-KR" altLang="en-US"/>
              <a:t>무료 </a:t>
            </a:r>
            <a:r>
              <a:rPr lang="en-US" altLang="ko-KR"/>
              <a:t>Jupyter Notebook</a:t>
            </a:r>
            <a:r>
              <a:rPr lang="ko-KR" altLang="en-US"/>
              <a:t> 개발 환경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무료로 고사양의 </a:t>
            </a:r>
            <a:r>
              <a:rPr lang="en-US" altLang="ko-KR"/>
              <a:t>GPU</a:t>
            </a:r>
            <a:r>
              <a:rPr lang="ko-KR" altLang="en-US"/>
              <a:t>를 사용가능</a:t>
            </a:r>
            <a:r>
              <a:rPr lang="en-US" altLang="ko-KR"/>
              <a:t>,</a:t>
            </a:r>
            <a:r>
              <a:rPr lang="ko-KR" altLang="en-US"/>
              <a:t> 딥러닝 관련 라이브러리 </a:t>
            </a:r>
            <a:r>
              <a:rPr lang="en-US" altLang="ko-KR"/>
              <a:t>(Pytorch, Tensorflow, Keras, Scikit-Learn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가 설치 되어있음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구글 드라이브를 간편하게 마운트</a:t>
            </a:r>
            <a:r>
              <a:rPr lang="en-US" altLang="ko-KR"/>
              <a:t>(</a:t>
            </a:r>
            <a:r>
              <a:rPr lang="ko-KR" altLang="en-US"/>
              <a:t>연결</a:t>
            </a:r>
            <a:r>
              <a:rPr lang="en-US" altLang="ko-KR"/>
              <a:t>)</a:t>
            </a:r>
            <a:r>
              <a:rPr lang="ko-KR" altLang="en-US"/>
              <a:t>하여 사용할 수 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1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인간에게 위협이 되는 존재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실외이(가) 표시된 사진&#10;&#10;자동 생성된 설명">
            <a:extLst>
              <a:ext uri="{FF2B5EF4-FFF2-40B4-BE49-F238E27FC236}">
                <a16:creationId xmlns:a16="http://schemas.microsoft.com/office/drawing/2014/main" id="{8AD140F4-7905-4BF3-90CF-3E334777F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23" y="2503767"/>
            <a:ext cx="4798277" cy="2995053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C0D74C-D0CE-4C00-9F46-A10BE3DB0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280" y="2277034"/>
            <a:ext cx="4699239" cy="37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5A32A-CB5B-2F48-BD80-B338E8F2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환경 소개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Google Colab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4E8A7-2F3F-E649-B2C6-98234160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무료로 사용하는 만큼 여러 단점도 존재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세션</a:t>
            </a:r>
            <a:r>
              <a:rPr lang="en-US" altLang="ko-KR"/>
              <a:t>(</a:t>
            </a:r>
            <a:r>
              <a:rPr lang="ko-KR" altLang="en-US"/>
              <a:t>런타임</a:t>
            </a:r>
            <a:r>
              <a:rPr lang="en-US" altLang="ko-KR"/>
              <a:t>)</a:t>
            </a:r>
            <a:r>
              <a:rPr lang="ko-KR" altLang="en-US"/>
              <a:t>의 최대 유지시간은 </a:t>
            </a:r>
            <a:r>
              <a:rPr lang="en-US" altLang="ko-KR"/>
              <a:t>12</a:t>
            </a:r>
            <a:r>
              <a:rPr lang="ko-KR" altLang="en-US"/>
              <a:t>시간이기 때문에 세션이 끊기면 로컬 변수나 드라이브에 저장되지 않은 파일은 사라짐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학습을 진행하다 보면 몇시간은 기본으로 넘는 경우가 많은데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가끔 할당된 </a:t>
            </a:r>
            <a:r>
              <a:rPr lang="en-US" altLang="ko-KR"/>
              <a:t>GPU</a:t>
            </a:r>
            <a:r>
              <a:rPr lang="ko-KR" altLang="en-US"/>
              <a:t> 사용 가능 시간이 학습 시간을 넘지 못해 학습 중간에 </a:t>
            </a:r>
            <a:r>
              <a:rPr lang="en-US" altLang="ko-KR"/>
              <a:t>CPU</a:t>
            </a:r>
            <a:r>
              <a:rPr lang="ko-KR" altLang="en-US"/>
              <a:t> 모드로 바뀌곤 함 </a:t>
            </a:r>
            <a:r>
              <a:rPr lang="en-US" altLang="ko-KR"/>
              <a:t>-&gt;</a:t>
            </a:r>
            <a:r>
              <a:rPr lang="ko-KR" altLang="en-US"/>
              <a:t> 울며 겨자먹기로 유료플랜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15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인공지능이란 무엇인가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ko-KR" altLang="en-US" dirty="0"/>
              <a:t>강인공지능 </a:t>
            </a:r>
            <a:r>
              <a:rPr lang="en-US" altLang="ko-KR" dirty="0"/>
              <a:t>vs </a:t>
            </a:r>
            <a:r>
              <a:rPr lang="ko-KR" altLang="en-US" dirty="0"/>
              <a:t>약인공지능</a:t>
            </a:r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en-US" altLang="ko-KR" dirty="0"/>
              <a:t> vs </a:t>
            </a:r>
            <a:r>
              <a:rPr lang="ko-KR" altLang="en-US" dirty="0"/>
              <a:t>딥러닝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딥러닝은</a:t>
            </a:r>
            <a:r>
              <a:rPr lang="ko-KR" altLang="en-US" dirty="0"/>
              <a:t> </a:t>
            </a:r>
            <a:r>
              <a:rPr lang="ko-KR" altLang="en-US" dirty="0" err="1"/>
              <a:t>머신러닝의</a:t>
            </a:r>
            <a:r>
              <a:rPr lang="ko-KR" altLang="en-US" dirty="0"/>
              <a:t> 한 분야</a:t>
            </a:r>
            <a:endParaRPr lang="en-US" altLang="ko-KR" dirty="0"/>
          </a:p>
          <a:p>
            <a:r>
              <a:rPr lang="ko-KR" altLang="en-US" dirty="0"/>
              <a:t>딥러닝 멀리서 보기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데이터 수집 및 가공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endParaRPr lang="en-US" altLang="ko-KR" dirty="0"/>
          </a:p>
          <a:p>
            <a:r>
              <a:rPr lang="ko-KR" altLang="en-US" dirty="0" err="1"/>
              <a:t>딥러닝의</a:t>
            </a:r>
            <a:r>
              <a:rPr lang="ko-KR" altLang="en-US" dirty="0"/>
              <a:t> 간단한 예시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용어</a:t>
            </a:r>
            <a:br>
              <a:rPr lang="en-US" altLang="ko-KR" dirty="0"/>
            </a:br>
            <a:r>
              <a:rPr lang="ko-KR" altLang="en-US" dirty="0"/>
              <a:t>모델의 복잡도와 학습 정확도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A81D0-F035-469F-998E-C1365BA911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언더</a:t>
            </a:r>
            <a:r>
              <a:rPr lang="ko-KR" altLang="en-US" dirty="0"/>
              <a:t> 피팅</a:t>
            </a:r>
            <a:r>
              <a:rPr lang="en-US" altLang="ko-KR" dirty="0"/>
              <a:t> vs</a:t>
            </a:r>
            <a:r>
              <a:rPr lang="ko-KR" altLang="en-US" dirty="0"/>
              <a:t> 오버 피팅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오버피팅을</a:t>
            </a:r>
            <a:r>
              <a:rPr lang="ko-KR" altLang="en-US" dirty="0"/>
              <a:t> 해결하는 것이 관건</a:t>
            </a:r>
            <a:endParaRPr lang="en-US" altLang="ko-KR" dirty="0"/>
          </a:p>
          <a:p>
            <a:r>
              <a:rPr lang="ko-KR" altLang="en-US" dirty="0"/>
              <a:t>모델 선택 알고리즘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교차 검증</a:t>
            </a:r>
            <a:endParaRPr lang="en-US" altLang="ko-KR" dirty="0"/>
          </a:p>
          <a:p>
            <a:r>
              <a:rPr lang="ko-KR" altLang="en-US" dirty="0"/>
              <a:t>규제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가중치 감쇠</a:t>
            </a:r>
            <a:r>
              <a:rPr lang="en-US" altLang="ko-KR" dirty="0"/>
              <a:t>, </a:t>
            </a:r>
            <a:r>
              <a:rPr lang="ko-KR" altLang="en-US" dirty="0"/>
              <a:t>데이터 증강</a:t>
            </a:r>
            <a:endParaRPr lang="en-US" altLang="ko-KR" dirty="0"/>
          </a:p>
          <a:p>
            <a:r>
              <a:rPr lang="ko-KR" altLang="en-US" dirty="0" err="1"/>
              <a:t>머신러닝의</a:t>
            </a:r>
            <a:r>
              <a:rPr lang="ko-KR" altLang="en-US" dirty="0"/>
              <a:t> 유형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비지도</a:t>
            </a:r>
            <a:r>
              <a:rPr lang="en-US" altLang="ko-KR" dirty="0"/>
              <a:t>, </a:t>
            </a:r>
            <a:r>
              <a:rPr lang="ko-KR" altLang="en-US" dirty="0" err="1"/>
              <a:t>준지도</a:t>
            </a:r>
            <a:r>
              <a:rPr lang="en-US" altLang="ko-KR" dirty="0"/>
              <a:t>, </a:t>
            </a:r>
            <a:r>
              <a:rPr lang="ko-KR" altLang="en-US" dirty="0"/>
              <a:t>강화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377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D445A-64FB-4A87-9906-0FF0E16A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80381-257A-4E1D-89AB-0FB5D5E3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컴퓨터에서 표현하는 방법 </a:t>
            </a:r>
            <a:r>
              <a:rPr lang="en-US" altLang="ko-KR" dirty="0"/>
              <a:t>–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 err="1"/>
              <a:t>텐서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무작정 대입하지 않고 매개변수를 찾는 효과적인 방법 </a:t>
            </a:r>
            <a:r>
              <a:rPr lang="en-US" altLang="ko-KR" dirty="0"/>
              <a:t>– </a:t>
            </a:r>
            <a:r>
              <a:rPr lang="ko-KR" altLang="en-US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396857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680E60-E58C-4D50-A6B0-C5E6D6B4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77085"/>
            <a:ext cx="10515600" cy="1351915"/>
          </a:xfrm>
        </p:spPr>
        <p:txBody>
          <a:bodyPr/>
          <a:lstStyle/>
          <a:p>
            <a:pPr algn="ctr"/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B64242-ABA7-4080-9386-1D8C0E100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3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ko-KR" altLang="en-US" dirty="0"/>
              <a:t>인공지능에 대한 사전적 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인간의 학습능력</a:t>
            </a:r>
            <a:r>
              <a:rPr lang="en-US" altLang="ko-KR" dirty="0"/>
              <a:t>, </a:t>
            </a:r>
            <a:r>
              <a:rPr lang="ko-KR" altLang="en-US" dirty="0"/>
              <a:t>추론능력</a:t>
            </a:r>
            <a:r>
              <a:rPr lang="en-US" altLang="ko-KR" dirty="0"/>
              <a:t>, </a:t>
            </a:r>
            <a:r>
              <a:rPr lang="ko-KR" altLang="en-US" dirty="0"/>
              <a:t>지각능력</a:t>
            </a:r>
            <a:r>
              <a:rPr lang="en-US" altLang="ko-KR" dirty="0"/>
              <a:t>, </a:t>
            </a:r>
            <a:r>
              <a:rPr lang="ko-KR" altLang="en-US" dirty="0"/>
              <a:t>그 외에 인공적으로 구현한 컴퓨터 프로그램 또는 이를 포함한 컴퓨터 시스템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A5370-3A81-4B95-9361-8CB44FD9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16CE0-DC8C-4826-BF0F-F3AC72FF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인공지능은 두가지로 분류됨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강</a:t>
            </a:r>
            <a:r>
              <a:rPr lang="en-US" altLang="ko-KR" dirty="0"/>
              <a:t>(</a:t>
            </a:r>
            <a:r>
              <a:rPr lang="ko-KR" altLang="en-US" dirty="0"/>
              <a:t>强</a:t>
            </a:r>
            <a:r>
              <a:rPr lang="en-US" altLang="ko-KR" dirty="0"/>
              <a:t>)</a:t>
            </a:r>
            <a:r>
              <a:rPr lang="ko-KR" altLang="en-US" dirty="0"/>
              <a:t>인공지능</a:t>
            </a:r>
            <a:r>
              <a:rPr lang="en-US" altLang="ko-KR" dirty="0"/>
              <a:t>: </a:t>
            </a:r>
            <a:r>
              <a:rPr lang="ko-KR" altLang="en-US" dirty="0"/>
              <a:t>터미네이터</a:t>
            </a:r>
            <a:r>
              <a:rPr lang="en-US" altLang="ko-KR" dirty="0"/>
              <a:t>, </a:t>
            </a:r>
            <a:r>
              <a:rPr lang="ko-KR" altLang="en-US" dirty="0" err="1"/>
              <a:t>울트론처럼</a:t>
            </a:r>
            <a:r>
              <a:rPr lang="ko-KR" altLang="en-US" dirty="0"/>
              <a:t> 사람의 도움 없이 스스로 사고하고 판단하며 학습하는 인공지능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약</a:t>
            </a:r>
            <a:r>
              <a:rPr lang="en-US" altLang="ko-KR" dirty="0"/>
              <a:t>(</a:t>
            </a:r>
            <a:r>
              <a:rPr lang="ko-KR" altLang="en-US" dirty="0"/>
              <a:t>弱</a:t>
            </a:r>
            <a:r>
              <a:rPr lang="en-US" altLang="ko-KR" dirty="0"/>
              <a:t>)</a:t>
            </a:r>
            <a:r>
              <a:rPr lang="ko-KR" altLang="en-US" dirty="0"/>
              <a:t>인공지능</a:t>
            </a:r>
            <a:r>
              <a:rPr lang="en-US" altLang="ko-KR" dirty="0"/>
              <a:t>: </a:t>
            </a:r>
            <a:r>
              <a:rPr lang="ko-KR" altLang="en-US" dirty="0"/>
              <a:t>사람이 제공한 데이터에 기반하며</a:t>
            </a:r>
            <a:r>
              <a:rPr lang="en-US" altLang="ko-KR" dirty="0"/>
              <a:t>, </a:t>
            </a:r>
            <a:r>
              <a:rPr lang="ko-KR" altLang="en-US" dirty="0"/>
              <a:t>데이터로 학습한 후</a:t>
            </a:r>
            <a:r>
              <a:rPr lang="en-US" altLang="ko-KR" dirty="0"/>
              <a:t>, </a:t>
            </a:r>
            <a:r>
              <a:rPr lang="ko-KR" altLang="en-US" dirty="0"/>
              <a:t>학습 데이터와 비슷한 입력에 대해 결과를 도출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77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현대의 기술은 약인공지능을 구현하는 데 그쳐 있으며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이번 강의를 통해 간단하게 배워볼 것도 약인공지능에 해당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1E11-73F3-46AC-9D63-C68139C7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(ML) vs</a:t>
            </a:r>
            <a:r>
              <a:rPr lang="ko-KR" altLang="en-US" dirty="0"/>
              <a:t> 딥러닝</a:t>
            </a:r>
            <a:r>
              <a:rPr lang="en-US" altLang="ko-KR" dirty="0"/>
              <a:t>(DL)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49F05-7FC7-412B-AB36-3FD41AF0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매체를 접하다 보면 인공지능 관련 분야에서</a:t>
            </a:r>
            <a:br>
              <a:rPr lang="en-US" altLang="ko-KR" dirty="0"/>
            </a:br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딥러닝을</a:t>
            </a:r>
            <a:r>
              <a:rPr lang="ko-KR" altLang="en-US" dirty="0"/>
              <a:t> 혼용해서 사용하는 경우가 많음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60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3E167FA1-D607-4665-979F-5A545A22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78" y="3279366"/>
            <a:ext cx="4390465" cy="3131865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158F50B-F5FC-40A7-9D17-2C0EF88C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(ML) vs</a:t>
            </a:r>
            <a:r>
              <a:rPr lang="ko-KR" altLang="en-US" dirty="0"/>
              <a:t> 딥러닝</a:t>
            </a:r>
            <a:r>
              <a:rPr lang="en-US" altLang="ko-KR" dirty="0"/>
              <a:t>(DL)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526C3-1162-4ACA-A3DB-7DACDC79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/>
          <a:lstStyle/>
          <a:p>
            <a:r>
              <a:rPr lang="ko-KR" altLang="en-US" dirty="0" err="1"/>
              <a:t>딥러닝은</a:t>
            </a:r>
            <a:r>
              <a:rPr lang="ko-KR" altLang="en-US" dirty="0"/>
              <a:t> 인공지능 중 약인공지능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약인공지능 중 </a:t>
            </a:r>
            <a:r>
              <a:rPr lang="ko-KR" altLang="en-US" dirty="0" err="1"/>
              <a:t>머신러닝의</a:t>
            </a:r>
            <a:r>
              <a:rPr lang="ko-KR" altLang="en-US" dirty="0"/>
              <a:t> 여러 알고리즘 중 한 알고리즘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크기가 큰 데이터에 대해 높은 성능을 보이기 때문에</a:t>
            </a:r>
            <a:br>
              <a:rPr lang="en-US" altLang="ko-KR" dirty="0"/>
            </a:br>
            <a:r>
              <a:rPr lang="ko-KR" altLang="en-US" dirty="0"/>
              <a:t>현 인공지능 분야에서 주류를 차지</a:t>
            </a:r>
          </a:p>
        </p:txBody>
      </p:sp>
    </p:spTree>
    <p:extLst>
      <p:ext uri="{BB962C8B-B14F-4D97-AF65-F5344CB8AC3E}">
        <p14:creationId xmlns:p14="http://schemas.microsoft.com/office/powerpoint/2010/main" val="380947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7B9AD-621E-4355-841F-6762B545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멀리서 보기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3A0019-454D-4597-BD57-1E3705A83FBF}"/>
              </a:ext>
            </a:extLst>
          </p:cNvPr>
          <p:cNvSpPr/>
          <p:nvPr/>
        </p:nvSpPr>
        <p:spPr>
          <a:xfrm>
            <a:off x="1636059" y="2429934"/>
            <a:ext cx="1574800" cy="99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br>
              <a:rPr lang="en-US" altLang="ko-KR" dirty="0"/>
            </a:br>
            <a:r>
              <a:rPr lang="ko-KR" altLang="en-US" dirty="0"/>
              <a:t>수집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F52606-9BA3-480E-82BD-93CFDD588BDA}"/>
              </a:ext>
            </a:extLst>
          </p:cNvPr>
          <p:cNvSpPr/>
          <p:nvPr/>
        </p:nvSpPr>
        <p:spPr>
          <a:xfrm>
            <a:off x="4053292" y="2429934"/>
            <a:ext cx="1574800" cy="99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br>
              <a:rPr lang="en-US" altLang="ko-KR" dirty="0"/>
            </a:br>
            <a:r>
              <a:rPr lang="ko-KR" altLang="en-US" dirty="0"/>
              <a:t>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374006-B165-471A-B122-3BF77AB4A91F}"/>
              </a:ext>
            </a:extLst>
          </p:cNvPr>
          <p:cNvSpPr/>
          <p:nvPr/>
        </p:nvSpPr>
        <p:spPr>
          <a:xfrm>
            <a:off x="6470526" y="2429934"/>
            <a:ext cx="1574800" cy="99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br>
              <a:rPr lang="en-US" altLang="ko-KR" dirty="0"/>
            </a:br>
            <a:r>
              <a:rPr lang="ko-KR" altLang="en-US" dirty="0"/>
              <a:t>처리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795BAD-9F61-4B51-8EEC-E3489C34FD68}"/>
              </a:ext>
            </a:extLst>
          </p:cNvPr>
          <p:cNvSpPr/>
          <p:nvPr/>
        </p:nvSpPr>
        <p:spPr>
          <a:xfrm>
            <a:off x="8887760" y="2429934"/>
            <a:ext cx="1574800" cy="99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830FC0-7899-44F8-85CC-7F997EC60618}"/>
              </a:ext>
            </a:extLst>
          </p:cNvPr>
          <p:cNvSpPr/>
          <p:nvPr/>
        </p:nvSpPr>
        <p:spPr>
          <a:xfrm>
            <a:off x="6470526" y="3953935"/>
            <a:ext cx="1574800" cy="99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학습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2A2626-5963-4B60-A038-F564EF60819E}"/>
              </a:ext>
            </a:extLst>
          </p:cNvPr>
          <p:cNvSpPr/>
          <p:nvPr/>
        </p:nvSpPr>
        <p:spPr>
          <a:xfrm>
            <a:off x="4053292" y="3953935"/>
            <a:ext cx="1574800" cy="99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A42CDA-402C-4C2F-BF3C-D1800A5D251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0859" y="2929467"/>
            <a:ext cx="8424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717BE1-E4E4-4C07-A5F9-6EF44F34AC6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28092" y="2929467"/>
            <a:ext cx="842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FB994D7-4052-435E-82F9-A45EF5A0C2F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45326" y="2929467"/>
            <a:ext cx="842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E4C0BC1-C8CD-4A44-98AB-3455E1F9D755}"/>
              </a:ext>
            </a:extLst>
          </p:cNvPr>
          <p:cNvCxnSpPr>
            <a:stCxn id="7" idx="2"/>
            <a:endCxn id="8" idx="3"/>
          </p:cNvCxnSpPr>
          <p:nvPr/>
        </p:nvCxnSpPr>
        <p:spPr>
          <a:xfrm rot="5400000">
            <a:off x="8348009" y="3126317"/>
            <a:ext cx="1024468" cy="16298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4D7AC2-FB2C-48FB-B4B7-8DD650E8F0C4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5628092" y="4453468"/>
            <a:ext cx="842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9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B8425E-138E-4BE1-A1A1-DEAF16F7CC80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e4de794-19e7-4a03-8a25-6601fbe4a2a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1194</Words>
  <Application>Microsoft Office PowerPoint</Application>
  <PresentationFormat>와이드스크린</PresentationFormat>
  <Paragraphs>210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머신러닝 개념</vt:lpstr>
      <vt:lpstr>목차</vt:lpstr>
      <vt:lpstr>인공지능이란 무엇인가?</vt:lpstr>
      <vt:lpstr>인공지능이란 무엇인가?</vt:lpstr>
      <vt:lpstr>인공지능이란 무엇인가?</vt:lpstr>
      <vt:lpstr>인공지능이란 무엇인가?</vt:lpstr>
      <vt:lpstr>머신러닝(ML) vs 딥러닝(DL)</vt:lpstr>
      <vt:lpstr>머신러닝(ML) vs 딥러닝(DL)</vt:lpstr>
      <vt:lpstr>딥러닝 멀리서 보기</vt:lpstr>
      <vt:lpstr>딥러닝 멀리서 보기</vt:lpstr>
      <vt:lpstr>딥러닝의 간단한 예시</vt:lpstr>
      <vt:lpstr>딥러닝의 간단한 예시</vt:lpstr>
      <vt:lpstr>딥러닝의 간단한 예시</vt:lpstr>
      <vt:lpstr>딥러닝의 간단한 예시</vt:lpstr>
      <vt:lpstr>딥러닝의 간단한 예시</vt:lpstr>
      <vt:lpstr>딥러닝의 간단한 예시</vt:lpstr>
      <vt:lpstr>딥러닝의 간단한 예시</vt:lpstr>
      <vt:lpstr>언더피팅 vs 오버피팅</vt:lpstr>
      <vt:lpstr>언더피팅 vs 오버피팅</vt:lpstr>
      <vt:lpstr>언더피팅 vs 오버피팅</vt:lpstr>
      <vt:lpstr>모델 선택 알고리즘</vt:lpstr>
      <vt:lpstr>모델 선택 알고리즘</vt:lpstr>
      <vt:lpstr>모델 선택 알고리즘</vt:lpstr>
      <vt:lpstr>모델 선택 알고리즘</vt:lpstr>
      <vt:lpstr>규제</vt:lpstr>
      <vt:lpstr>규제</vt:lpstr>
      <vt:lpstr>규제</vt:lpstr>
      <vt:lpstr>머신러닝의 유형</vt:lpstr>
      <vt:lpstr>실습 환경 소개 – Google Colab</vt:lpstr>
      <vt:lpstr>실습 환경 소개 – Google Colab</vt:lpstr>
      <vt:lpstr>Review</vt:lpstr>
      <vt:lpstr>2장 Preview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2017103994@office.khu.ac.kr</cp:lastModifiedBy>
  <cp:revision>149</cp:revision>
  <dcterms:created xsi:type="dcterms:W3CDTF">2020-11-03T10:59:29Z</dcterms:created>
  <dcterms:modified xsi:type="dcterms:W3CDTF">2021-09-17T00:50:19Z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