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2"/>
  </p:notesMasterIdLst>
  <p:sldIdLst>
    <p:sldId id="301" r:id="rId5"/>
    <p:sldId id="302" r:id="rId6"/>
    <p:sldId id="319" r:id="rId7"/>
    <p:sldId id="303" r:id="rId8"/>
    <p:sldId id="304" r:id="rId9"/>
    <p:sldId id="307" r:id="rId10"/>
    <p:sldId id="310" r:id="rId11"/>
    <p:sldId id="309" r:id="rId12"/>
    <p:sldId id="311" r:id="rId13"/>
    <p:sldId id="312" r:id="rId14"/>
    <p:sldId id="315" r:id="rId15"/>
    <p:sldId id="316" r:id="rId16"/>
    <p:sldId id="317" r:id="rId17"/>
    <p:sldId id="318" r:id="rId18"/>
    <p:sldId id="305" r:id="rId19"/>
    <p:sldId id="306" r:id="rId20"/>
    <p:sldId id="313" r:id="rId21"/>
    <p:sldId id="308" r:id="rId22"/>
    <p:sldId id="314" r:id="rId23"/>
    <p:sldId id="320" r:id="rId24"/>
    <p:sldId id="325" r:id="rId25"/>
    <p:sldId id="326" r:id="rId26"/>
    <p:sldId id="322" r:id="rId27"/>
    <p:sldId id="323" r:id="rId28"/>
    <p:sldId id="324" r:id="rId29"/>
    <p:sldId id="327" r:id="rId30"/>
    <p:sldId id="32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0EA2-0A90-4552-B184-34457A5F35E2}" v="159" dt="2020-11-17T08:58:2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xmlns="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xmlns="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9889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xmlns="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xmlns="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xmlns="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303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xmlns="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xmlns="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xmlns="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761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xmlns="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xmlns="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xmlns="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115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xmlns="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xmlns="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xmlns="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xmlns="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xmlns="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xmlns="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57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xmlns="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xmlns="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xmlns="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304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xmlns="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xmlns="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xmlns="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098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xmlns="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xmlns="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xmlns="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245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xmlns="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xmlns="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xmlns="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418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xmlns="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xmlns="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xmlns="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995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xmlns="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xmlns="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xmlns="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960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xmlns="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xmlns="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xmlns="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822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0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60" r:id="rId1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742255-2B3A-4C4F-8C80-45CEE482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논리연산자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28093C-3DD2-4BAE-A805-F043D6820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04401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sz="2600" dirty="0" smtClean="0"/>
              <a:t>ex04_02.py</a:t>
            </a:r>
            <a:endParaRPr lang="ko-KR" altLang="en-US" sz="2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8E18F75-61A7-4A72-BB25-96352DF2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04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False</a:t>
            </a:r>
          </a:p>
          <a:p>
            <a:pPr marL="0" indent="0">
              <a:buNone/>
            </a:pPr>
            <a:r>
              <a:rPr lang="en-US" altLang="ko-KR" dirty="0"/>
              <a:t>True</a:t>
            </a:r>
          </a:p>
          <a:p>
            <a:pPr marL="0" indent="0">
              <a:buNone/>
            </a:pPr>
            <a:r>
              <a:rPr lang="en-US" altLang="ko-KR" dirty="0"/>
              <a:t>False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결과값 </a:t>
            </a:r>
            <a:r>
              <a:rPr lang="en-US" altLang="ko-KR" dirty="0"/>
              <a:t>: True or False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18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6761B3-480E-4C6F-8D89-173FA97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연산자</a:t>
            </a:r>
            <a:r>
              <a:rPr lang="en-US" altLang="ko-KR" dirty="0"/>
              <a:t>, not in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C085D1-C5D6-49AC-9AF4-8DD24022C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문자열이나 </a:t>
            </a:r>
            <a:r>
              <a:rPr lang="ko-KR" altLang="en-US" dirty="0" err="1"/>
              <a:t>튜플</a:t>
            </a:r>
            <a:r>
              <a:rPr lang="ko-KR" altLang="en-US" dirty="0"/>
              <a:t> 등등 안에 찾고자 하는 값이 있는지 확인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ex </a:t>
            </a:r>
          </a:p>
          <a:p>
            <a:pPr lvl="1"/>
            <a:r>
              <a:rPr lang="en-US" altLang="ko-KR" dirty="0"/>
              <a:t>if ‘s’ in ‘snake’: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02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529CC9-68EC-4414-8388-73567084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in, not in </a:t>
            </a: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C7DBD22-96FD-4CE2-B0B3-DEE967DEF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17366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sz="2400" dirty="0" smtClean="0"/>
              <a:t>ex04_03.py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4780E84-29F8-4C7C-85A1-60DC4E2D3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7366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354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158159-24FC-44AC-834F-4B0A6945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in,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예시 </a:t>
            </a:r>
            <a:r>
              <a:rPr lang="en-US" altLang="ko-KR" dirty="0"/>
              <a:t>-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6D160D1-C601-434A-9F6C-B3033C30D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002749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sz="2400" dirty="0" smtClean="0"/>
              <a:t>ex04_04.py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331FEFA-172B-4BB9-A9E5-9360A7B48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0274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506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76D93D-BC03-4293-8D60-5DFD9144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in,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예시 </a:t>
            </a:r>
            <a:r>
              <a:rPr lang="en-US" altLang="ko-KR" dirty="0"/>
              <a:t>-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40E50D-99F7-41D5-B68E-C19C25790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59123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	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ex04_05.py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8D5BC1C-5EDC-47DF-89CC-77FC5DE3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591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75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507E548-A2DD-4680-9FAB-61D30756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41D76FA-FA07-4D07-9F11-45880B678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13093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sz="2400" dirty="0" smtClean="0"/>
              <a:t>ex04_06.py</a:t>
            </a:r>
            <a:endParaRPr lang="ko-KR" altLang="en-US" sz="24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49D17BE-8B5A-4F5A-B356-7D0D7558C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309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이 짝수일 경우 </a:t>
            </a:r>
            <a:r>
              <a:rPr lang="en-US" altLang="ko-KR" dirty="0"/>
              <a:t>= </a:t>
            </a:r>
            <a:r>
              <a:rPr lang="ko-KR" altLang="en-US" dirty="0"/>
              <a:t>짝수입니다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이 홀수일 경우 </a:t>
            </a:r>
            <a:r>
              <a:rPr lang="en-US" altLang="ko-KR" dirty="0"/>
              <a:t>= </a:t>
            </a:r>
            <a:r>
              <a:rPr lang="ko-KR" altLang="en-US" dirty="0"/>
              <a:t>홀수입니다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B0B272-D773-40BC-B96E-E0B59F31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BC57F2-5308-4FCD-A43E-0CD51BBF4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04547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		 </a:t>
            </a:r>
            <a:r>
              <a:rPr lang="en-US" altLang="ko-KR" sz="2600" dirty="0" smtClean="0"/>
              <a:t>ex04_07.py</a:t>
            </a:r>
            <a:endParaRPr lang="ko-KR" altLang="en-US" sz="2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FFF679-68B1-4901-9959-9B4942458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454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10 </a:t>
            </a:r>
            <a:r>
              <a:rPr lang="ko-KR" altLang="en-US" dirty="0"/>
              <a:t>이상이면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-&gt;10</a:t>
            </a:r>
            <a:r>
              <a:rPr lang="ko-KR" altLang="en-US" dirty="0"/>
              <a:t>이상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/>
              <a:t>10 </a:t>
            </a:r>
            <a:r>
              <a:rPr lang="ko-KR" altLang="en-US" dirty="0"/>
              <a:t>미만이면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-&gt;10</a:t>
            </a:r>
            <a:r>
              <a:rPr lang="ko-KR" altLang="en-US" dirty="0"/>
              <a:t>미만</a:t>
            </a:r>
          </a:p>
        </p:txBody>
      </p:sp>
    </p:spTree>
    <p:extLst>
      <p:ext uri="{BB962C8B-B14F-4D97-AF65-F5344CB8AC3E}">
        <p14:creationId xmlns:p14="http://schemas.microsoft.com/office/powerpoint/2010/main" val="1030860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CE39EF-FA9B-473F-AEE6-88AEEBA4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8D0C9F-9649-41B1-A697-804BD7DD0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934382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sz="3100" dirty="0" smtClean="0"/>
              <a:t>ex04_08.py</a:t>
            </a:r>
            <a:endParaRPr lang="ko-KR" altLang="en-US" sz="31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AC0C23F-7DEB-4B0B-9D5B-31812C507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9343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이상의 짝수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x=8</a:t>
            </a:r>
            <a:r>
              <a:rPr lang="ko-KR" altLang="en-US" dirty="0"/>
              <a:t>이라면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56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824383-96E9-471C-A77F-E8E28B1A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8DD41CC-02A0-4359-9509-14541162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조건이 여러 개 나올 경우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else if </a:t>
            </a:r>
            <a:r>
              <a:rPr lang="ko-KR" altLang="en-US" dirty="0"/>
              <a:t>의 줄임말</a:t>
            </a:r>
          </a:p>
        </p:txBody>
      </p:sp>
    </p:spTree>
    <p:extLst>
      <p:ext uri="{BB962C8B-B14F-4D97-AF65-F5344CB8AC3E}">
        <p14:creationId xmlns:p14="http://schemas.microsoft.com/office/powerpoint/2010/main" val="1876389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975B23-94C9-410A-868B-B8001C53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37818AC-BE00-4F1C-81FC-905B8AE7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66189" cy="296856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sz="3100" dirty="0" smtClean="0"/>
              <a:t>ex04_09.py</a:t>
            </a:r>
            <a:endParaRPr lang="ko-KR" altLang="en-US" sz="31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7068B51-F8AB-4012-A64C-9B8F2476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9685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x=82</a:t>
            </a:r>
            <a:r>
              <a:rPr lang="ko-KR" altLang="en-US" dirty="0"/>
              <a:t>라면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498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5A94D0-5BD8-4F37-89ED-B695365CE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04401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2522589-B029-4209-A9E3-63DD3F8BE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04401"/>
          </a:xfrm>
        </p:spPr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~ </a:t>
            </a:r>
            <a:r>
              <a:rPr lang="ko-KR" altLang="en-US" dirty="0"/>
              <a:t>라면 </a:t>
            </a:r>
            <a:endParaRPr lang="en-US" altLang="ko-KR" dirty="0"/>
          </a:p>
          <a:p>
            <a:r>
              <a:rPr lang="ko-KR" altLang="en-US" dirty="0"/>
              <a:t>변수의 값에 따라 참</a:t>
            </a:r>
            <a:r>
              <a:rPr lang="en-US" altLang="ko-KR" dirty="0"/>
              <a:t>/</a:t>
            </a:r>
            <a:r>
              <a:rPr lang="ko-KR" altLang="en-US" dirty="0"/>
              <a:t>거짓을 결정할 수 있는 문장</a:t>
            </a:r>
            <a:endParaRPr lang="en-US" altLang="ko-KR" dirty="0"/>
          </a:p>
          <a:p>
            <a:pPr lvl="1"/>
            <a:r>
              <a:rPr lang="ko-KR" altLang="en-US" dirty="0"/>
              <a:t>들여쓰기 </a:t>
            </a:r>
            <a:r>
              <a:rPr lang="en-US" altLang="ko-KR" dirty="0"/>
              <a:t>: </a:t>
            </a:r>
            <a:r>
              <a:rPr lang="ko-KR" altLang="en-US" dirty="0"/>
              <a:t>공백 이용하여 블록 정의 </a:t>
            </a:r>
            <a:endParaRPr lang="en-US" altLang="ko-KR" dirty="0"/>
          </a:p>
          <a:p>
            <a:pPr lvl="1"/>
            <a:r>
              <a:rPr lang="ko-KR" altLang="en-US" dirty="0"/>
              <a:t>블록 </a:t>
            </a:r>
            <a:r>
              <a:rPr lang="en-US" altLang="ko-KR" dirty="0"/>
              <a:t>: </a:t>
            </a:r>
            <a:r>
              <a:rPr lang="ko-KR" altLang="en-US" dirty="0"/>
              <a:t>순차적으로 수행되는 문장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문제를 많이 풀어볼수록 실력 </a:t>
            </a:r>
            <a:r>
              <a:rPr lang="en-US" altLang="ko-KR" dirty="0" smtClean="0"/>
              <a:t>UP!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문제를 많이 풀어봐야 실력이 향상된다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정답인 코드는 없다</a:t>
            </a:r>
            <a:r>
              <a:rPr lang="en-US" altLang="ko-KR" dirty="0" smtClean="0"/>
              <a:t>!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문제를 어떻게 해결할지 구상하는 능력을 키워야 한다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대학교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 학생들이 듣는 수업에서 나오는 문제들을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mtClean="0"/>
              <a:t>직접 풀어보자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825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n1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n2</a:t>
            </a:r>
            <a:r>
              <a:rPr lang="ko-KR" altLang="en-US" dirty="0" smtClean="0"/>
              <a:t>에 정수 값을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입력 받고</a:t>
            </a:r>
            <a:r>
              <a:rPr lang="en-US" altLang="ko-KR" dirty="0" smtClean="0"/>
              <a:t>, n1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n2</a:t>
            </a:r>
            <a:r>
              <a:rPr lang="ko-KR" altLang="en-US" dirty="0" smtClean="0"/>
              <a:t>보다 크면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Swap(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최종 결과를 출력하는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프로그램을 </a:t>
            </a:r>
            <a:r>
              <a:rPr lang="ko-KR" altLang="en-US" dirty="0" smtClean="0"/>
              <a:t>작성하라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pr04_01.py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1094" y="1690688"/>
            <a:ext cx="4364717" cy="330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62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n1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n2</a:t>
            </a:r>
            <a:r>
              <a:rPr lang="ko-KR" altLang="en-US" dirty="0" smtClean="0"/>
              <a:t>에 정수 값을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입력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 순으로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출력하는 </a:t>
            </a:r>
            <a:r>
              <a:rPr lang="ko-KR" altLang="en-US" dirty="0" smtClean="0"/>
              <a:t>프로그램을 </a:t>
            </a:r>
            <a:r>
              <a:rPr lang="ko-KR" altLang="en-US" dirty="0" smtClean="0"/>
              <a:t>작성하라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pr04_02.py</a:t>
            </a:r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4539641" cy="36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14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7005" y="1690688"/>
            <a:ext cx="4410743" cy="375152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n1,n2,n3</a:t>
            </a:r>
            <a:r>
              <a:rPr lang="ko-KR" altLang="en-US" dirty="0" smtClean="0"/>
              <a:t>에 정수 값을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입력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최소값을 구하는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프로그램을 </a:t>
            </a:r>
            <a:r>
              <a:rPr lang="ko-KR" altLang="en-US" dirty="0" smtClean="0"/>
              <a:t>작성하라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pr04_03.py</a:t>
            </a:r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737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8274" y="1690688"/>
            <a:ext cx="4965526" cy="3639058"/>
          </a:xfrm>
          <a:prstGeom prst="rect">
            <a:avLst/>
          </a:prstGeom>
        </p:spPr>
      </p:pic>
      <p:sp>
        <p:nvSpPr>
          <p:cNvPr id="9" name="내용 개체 틀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주사위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던졌을 때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두 주사위 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, 5</a:t>
            </a:r>
            <a:r>
              <a:rPr lang="ko-KR" altLang="en-US" dirty="0" smtClean="0"/>
              <a:t>이하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기타로 구분하여 출력하는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프로그램을 </a:t>
            </a:r>
            <a:r>
              <a:rPr lang="ko-KR" altLang="en-US" dirty="0" smtClean="0"/>
              <a:t>작성하라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pr04_04.py</a:t>
            </a:r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373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주사위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던졌을 때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모두 짝수 또는 모두 홀수인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경우를 판별하는 프로그램을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작성하라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 밖에 경우 </a:t>
            </a:r>
            <a:r>
              <a:rPr lang="en-US" altLang="ko-KR" dirty="0" smtClean="0"/>
              <a:t>none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pr04_05.py</a:t>
            </a:r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9540" y="1690688"/>
            <a:ext cx="4224390" cy="34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44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심화 문제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주사위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던졌을 때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두 주사위 합이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배수인지 판별하는 프로그램을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작성하라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pr04_06.py</a:t>
            </a:r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7102" y="1690688"/>
            <a:ext cx="422832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88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학생의 점수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을 정수로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90</a:t>
            </a:r>
            <a:r>
              <a:rPr lang="ko-KR" altLang="en-US" dirty="0" smtClean="0"/>
              <a:t>점 이상이면 </a:t>
            </a:r>
            <a:r>
              <a:rPr lang="en-US" altLang="ko-KR" dirty="0" smtClean="0"/>
              <a:t>‘A’</a:t>
            </a:r>
          </a:p>
          <a:p>
            <a:pPr marL="0" indent="0">
              <a:buNone/>
            </a:pPr>
            <a:r>
              <a:rPr lang="en-US" altLang="ko-KR" dirty="0" smtClean="0"/>
              <a:t>80</a:t>
            </a:r>
            <a:r>
              <a:rPr lang="ko-KR" altLang="en-US" dirty="0" smtClean="0"/>
              <a:t>점 이상이면 </a:t>
            </a:r>
            <a:r>
              <a:rPr lang="en-US" altLang="ko-KR" dirty="0" smtClean="0"/>
              <a:t>‘B’</a:t>
            </a:r>
          </a:p>
          <a:p>
            <a:pPr marL="0" indent="0">
              <a:buNone/>
            </a:pPr>
            <a:r>
              <a:rPr lang="en-US" altLang="ko-KR" dirty="0" smtClean="0"/>
              <a:t>70</a:t>
            </a:r>
            <a:r>
              <a:rPr lang="ko-KR" altLang="en-US" dirty="0" smtClean="0"/>
              <a:t>점 이상이면 </a:t>
            </a:r>
            <a:r>
              <a:rPr lang="en-US" altLang="ko-KR" dirty="0" smtClean="0"/>
              <a:t>‘C’</a:t>
            </a:r>
          </a:p>
          <a:p>
            <a:pPr marL="0" indent="0">
              <a:buNone/>
            </a:pPr>
            <a:r>
              <a:rPr lang="ko-KR" altLang="en-US" dirty="0" smtClean="0"/>
              <a:t>그 미만이라면 </a:t>
            </a:r>
            <a:r>
              <a:rPr lang="en-US" altLang="ko-KR" dirty="0" smtClean="0"/>
              <a:t>‘F’ </a:t>
            </a:r>
            <a:r>
              <a:rPr lang="ko-KR" altLang="en-US" dirty="0" smtClean="0"/>
              <a:t>를 출력하는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프로그램을 작성하라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400" dirty="0" smtClean="0"/>
              <a:t>hw04_01.py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525000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입력 예시 </a:t>
            </a:r>
            <a:r>
              <a:rPr lang="en-US" altLang="ko-KR" dirty="0" smtClean="0"/>
              <a:t>1]</a:t>
            </a:r>
          </a:p>
          <a:p>
            <a:pPr marL="0" indent="0">
              <a:buNone/>
            </a:pPr>
            <a:r>
              <a:rPr lang="en-US" altLang="ko-KR" dirty="0" smtClean="0"/>
              <a:t>90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출력 예시 </a:t>
            </a:r>
            <a:r>
              <a:rPr lang="en-US" altLang="ko-KR" dirty="0" smtClean="0"/>
              <a:t>1]</a:t>
            </a:r>
          </a:p>
          <a:p>
            <a:pPr marL="0" indent="0">
              <a:buNone/>
            </a:pPr>
            <a:r>
              <a:rPr lang="en-US" altLang="ko-KR" dirty="0" smtClean="0"/>
              <a:t>A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입력 예시 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55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출력 예시 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21970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20199F-5A4A-4901-B320-4ACBE513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2348AF71-3DB3-4FE6-93F2-9F52A2DD93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8541" y="2066114"/>
            <a:ext cx="4212555" cy="2725771"/>
          </a:xfr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BE06D2C0-76EC-4414-8467-4D17A88BB8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함수나 조건문 등의 내용을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띄어쓰기로 구별하는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프로그래밍 언어에서 매우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중요한 개념 </a:t>
            </a:r>
          </a:p>
        </p:txBody>
      </p:sp>
    </p:spTree>
    <p:extLst>
      <p:ext uri="{BB962C8B-B14F-4D97-AF65-F5344CB8AC3E}">
        <p14:creationId xmlns:p14="http://schemas.microsoft.com/office/powerpoint/2010/main" val="1322878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돈이 있으면 사고</a:t>
            </a:r>
            <a:r>
              <a:rPr lang="en-US" altLang="ko-KR" dirty="0"/>
              <a:t>, </a:t>
            </a:r>
            <a:r>
              <a:rPr lang="ko-KR" altLang="en-US" dirty="0"/>
              <a:t>없으면 사지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남자라면 남자화장실에</a:t>
            </a:r>
            <a:r>
              <a:rPr lang="en-US" altLang="ko-KR" dirty="0"/>
              <a:t>, </a:t>
            </a:r>
            <a:r>
              <a:rPr lang="ko-KR" altLang="en-US" dirty="0"/>
              <a:t>여자라면 여자화장실에 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또 뭐가 있을까요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8DF6419-104A-4953-B3A9-08D568DC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기본 구조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0313ABC-E158-4201-87A1-A14A8250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7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/>
              <a:t>조건식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조건식이 참일 경우 수행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조건식이 거짓일 경우 수행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조건식에서는 관계연산자 사용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xmlns="" id="{04F1788C-7290-4901-BC6C-D596D0572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786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6A1F77-AD22-4979-95F6-5273015E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40DB823-B408-4BE3-B5CD-34851ED9A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피연산자를 비교하는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연산자 유형 </a:t>
            </a:r>
            <a:r>
              <a:rPr lang="en-US" altLang="ko-KR" dirty="0"/>
              <a:t>: ‘==‘ , ’!=‘ , ‘&lt;‘ , ‘&gt;’ , ‘&gt;=‘ , ‘&lt;=‘</a:t>
            </a:r>
          </a:p>
          <a:p>
            <a:pPr lvl="1"/>
            <a:r>
              <a:rPr lang="en-US" altLang="ko-KR" dirty="0"/>
              <a:t>x == y :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같은가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x != y :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같지 않은가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x &gt;= y : 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이상인가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590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FD527F-0098-4E5F-BE88-70DA35EC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AF246A-AEBF-4AF8-94DC-20ED0B8E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대입 연산자 </a:t>
            </a:r>
            <a:r>
              <a:rPr lang="en-US" altLang="ko-KR" dirty="0"/>
              <a:t>‘=‘</a:t>
            </a:r>
          </a:p>
          <a:p>
            <a:pPr lvl="1"/>
            <a:r>
              <a:rPr lang="ko-KR" altLang="en-US" dirty="0"/>
              <a:t>우변 값을 좌변 변수에 대입하는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비교 연산자 </a:t>
            </a:r>
            <a:r>
              <a:rPr lang="en-US" altLang="ko-KR" dirty="0"/>
              <a:t>‘==‘</a:t>
            </a:r>
          </a:p>
          <a:p>
            <a:pPr lvl="1"/>
            <a:r>
              <a:rPr lang="ko-KR" altLang="en-US" dirty="0"/>
              <a:t>두 값이 같은가를 비교하는 연산자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371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F905BF-FA27-4131-98B2-CB6E2E48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관계연산자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417840-780E-4387-858E-1A4BFB015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81313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sz="2400" dirty="0" smtClean="0"/>
              <a:t>ex04_01.py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74C625D-B132-4601-AD2B-BF2B8721B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81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False</a:t>
            </a:r>
          </a:p>
          <a:p>
            <a:pPr marL="0" indent="0">
              <a:buNone/>
            </a:pPr>
            <a:r>
              <a:rPr lang="en-US" altLang="ko-KR" dirty="0"/>
              <a:t>True</a:t>
            </a:r>
          </a:p>
          <a:p>
            <a:pPr marL="0" indent="0">
              <a:buNone/>
            </a:pPr>
            <a:r>
              <a:rPr lang="en-US" altLang="ko-KR" dirty="0"/>
              <a:t>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결과값 </a:t>
            </a:r>
            <a:r>
              <a:rPr lang="en-US" altLang="ko-KR" dirty="0"/>
              <a:t>: True or False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7437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545C73-4A50-4870-A4BB-6CE1C500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528DA1-ADD4-41D6-B8C6-DD82B987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조건을 조합하여 참</a:t>
            </a:r>
            <a:r>
              <a:rPr lang="en-US" altLang="ko-KR" dirty="0"/>
              <a:t>/</a:t>
            </a:r>
            <a:r>
              <a:rPr lang="ko-KR" altLang="en-US" dirty="0"/>
              <a:t>거짓 판별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논리연산자 종류 </a:t>
            </a:r>
            <a:r>
              <a:rPr lang="en-US" altLang="ko-KR" dirty="0"/>
              <a:t>: ‘and’ , ‘or’ , ‘not’ </a:t>
            </a:r>
          </a:p>
          <a:p>
            <a:pPr lvl="1"/>
            <a:r>
              <a:rPr lang="en-US" altLang="ko-KR" dirty="0"/>
              <a:t>x and y : 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모두 참이면 참 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중 하나라도 참이면 참</a:t>
            </a:r>
            <a:endParaRPr lang="en-US" altLang="ko-KR" dirty="0"/>
          </a:p>
          <a:p>
            <a:pPr lvl="1"/>
            <a:r>
              <a:rPr lang="en-US" altLang="ko-KR" dirty="0"/>
              <a:t>not x : x</a:t>
            </a:r>
            <a:r>
              <a:rPr lang="ko-KR" altLang="en-US" dirty="0"/>
              <a:t>가 참이면 거짓</a:t>
            </a:r>
            <a:r>
              <a:rPr lang="en-US" altLang="ko-KR" dirty="0"/>
              <a:t>, x</a:t>
            </a:r>
            <a:r>
              <a:rPr lang="ko-KR" altLang="en-US" dirty="0"/>
              <a:t>가 거짓이면 참</a:t>
            </a:r>
          </a:p>
        </p:txBody>
      </p:sp>
    </p:spTree>
    <p:extLst>
      <p:ext uri="{BB962C8B-B14F-4D97-AF65-F5344CB8AC3E}">
        <p14:creationId xmlns:p14="http://schemas.microsoft.com/office/powerpoint/2010/main" val="2797368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581</Words>
  <Application>Microsoft Office PowerPoint</Application>
  <PresentationFormat>와이드스크린</PresentationFormat>
  <Paragraphs>228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1_Office 테마</vt:lpstr>
      <vt:lpstr>조건문</vt:lpstr>
      <vt:lpstr>조건문이란?</vt:lpstr>
      <vt:lpstr>들여쓰기란?</vt:lpstr>
      <vt:lpstr>조건문의 예</vt:lpstr>
      <vt:lpstr>If문의 기본 구조</vt:lpstr>
      <vt:lpstr>관계연산자</vt:lpstr>
      <vt:lpstr>관계연산자</vt:lpstr>
      <vt:lpstr>관계연산자 출력</vt:lpstr>
      <vt:lpstr>논리연산자</vt:lpstr>
      <vt:lpstr>논리연산자 출력</vt:lpstr>
      <vt:lpstr>in연산자, not in연산자</vt:lpstr>
      <vt:lpstr>in, not in 예시 - 문자열</vt:lpstr>
      <vt:lpstr>in, not in 예시 - 튜플</vt:lpstr>
      <vt:lpstr>in, not in 예시 - 딕셔너리</vt:lpstr>
      <vt:lpstr>If 문 예시</vt:lpstr>
      <vt:lpstr>If 문 예시</vt:lpstr>
      <vt:lpstr>If 문 예시</vt:lpstr>
      <vt:lpstr>elif</vt:lpstr>
      <vt:lpstr>elif 예시</vt:lpstr>
      <vt:lpstr>문제를 많이 풀어볼수록 실력 UP!</vt:lpstr>
      <vt:lpstr>실습문제 1</vt:lpstr>
      <vt:lpstr>실습문제 2</vt:lpstr>
      <vt:lpstr>실습문제 3</vt:lpstr>
      <vt:lpstr>실습문제 4</vt:lpstr>
      <vt:lpstr>실습문제 5</vt:lpstr>
      <vt:lpstr>심화 문제 </vt:lpstr>
      <vt:lpstr>과제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오진철</cp:lastModifiedBy>
  <cp:revision>73</cp:revision>
  <dcterms:created xsi:type="dcterms:W3CDTF">2020-11-03T10:59:29Z</dcterms:created>
  <dcterms:modified xsi:type="dcterms:W3CDTF">2021-05-19T13:18:48Z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