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01" r:id="rId5"/>
    <p:sldId id="303" r:id="rId6"/>
    <p:sldId id="398" r:id="rId7"/>
    <p:sldId id="356" r:id="rId8"/>
    <p:sldId id="400" r:id="rId9"/>
    <p:sldId id="305" r:id="rId10"/>
    <p:sldId id="401" r:id="rId11"/>
    <p:sldId id="402" r:id="rId12"/>
    <p:sldId id="403" r:id="rId13"/>
    <p:sldId id="404" r:id="rId14"/>
    <p:sldId id="416" r:id="rId15"/>
    <p:sldId id="417" r:id="rId16"/>
    <p:sldId id="405" r:id="rId17"/>
    <p:sldId id="406" r:id="rId18"/>
    <p:sldId id="407" r:id="rId19"/>
    <p:sldId id="410" r:id="rId20"/>
    <p:sldId id="408" r:id="rId21"/>
    <p:sldId id="411" r:id="rId22"/>
    <p:sldId id="409" r:id="rId23"/>
    <p:sldId id="412" r:id="rId24"/>
    <p:sldId id="415" r:id="rId25"/>
    <p:sldId id="420" r:id="rId26"/>
    <p:sldId id="421" r:id="rId27"/>
    <p:sldId id="419" r:id="rId28"/>
    <p:sldId id="418" r:id="rId29"/>
    <p:sldId id="422" r:id="rId30"/>
    <p:sldId id="423" r:id="rId31"/>
    <p:sldId id="425" r:id="rId32"/>
    <p:sldId id="42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048" autoAdjust="0"/>
  </p:normalViewPr>
  <p:slideViewPr>
    <p:cSldViewPr snapToGrid="0">
      <p:cViewPr>
        <p:scale>
          <a:sx n="100" d="100"/>
          <a:sy n="100" d="100"/>
        </p:scale>
        <p:origin x="6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구구단을 </a:t>
            </a:r>
            <a:r>
              <a:rPr lang="en-US" altLang="ko-KR" sz="3600" dirty="0"/>
              <a:t>2</a:t>
            </a:r>
            <a:r>
              <a:rPr lang="ko-KR" altLang="en-US" sz="3600" dirty="0"/>
              <a:t>단부터 </a:t>
            </a:r>
            <a:r>
              <a:rPr lang="en-US" altLang="ko-KR" sz="3600" dirty="0"/>
              <a:t>9</a:t>
            </a:r>
            <a:r>
              <a:rPr lang="ko-KR" altLang="en-US" sz="3600" dirty="0"/>
              <a:t>단까지 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력하는 프로그램을 작성하라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2x1=2</a:t>
            </a:r>
          </a:p>
          <a:p>
            <a:pPr marL="0" indent="0" algn="just">
              <a:buNone/>
            </a:pPr>
            <a:r>
              <a:rPr lang="en-US" altLang="ko-KR" dirty="0"/>
              <a:t>2x2=4</a:t>
            </a:r>
          </a:p>
          <a:p>
            <a:pPr marL="0" indent="0" algn="just">
              <a:buNone/>
            </a:pPr>
            <a:r>
              <a:rPr lang="en-US" altLang="ko-KR" dirty="0"/>
              <a:t>2x3=6</a:t>
            </a:r>
          </a:p>
          <a:p>
            <a:pPr marL="0" indent="0" algn="just">
              <a:buNone/>
            </a:pPr>
            <a:r>
              <a:rPr lang="en-US" altLang="ko-KR" dirty="0"/>
              <a:t>2x4=8</a:t>
            </a:r>
          </a:p>
          <a:p>
            <a:pPr marL="0" indent="0" algn="just">
              <a:buNone/>
            </a:pPr>
            <a:r>
              <a:rPr lang="en-US" altLang="ko-KR" dirty="0"/>
              <a:t>2x5=10</a:t>
            </a:r>
          </a:p>
          <a:p>
            <a:pPr marL="0" indent="0" algn="just">
              <a:buNone/>
            </a:pPr>
            <a:r>
              <a:rPr lang="en-US" altLang="ko-KR" dirty="0"/>
              <a:t>2x6=12</a:t>
            </a:r>
          </a:p>
          <a:p>
            <a:pPr marL="0" indent="0" algn="just">
              <a:buNone/>
            </a:pPr>
            <a:r>
              <a:rPr lang="en-US" altLang="ko-KR" dirty="0"/>
              <a:t>2x7=14</a:t>
            </a:r>
          </a:p>
          <a:p>
            <a:pPr marL="0" indent="0" algn="just">
              <a:buNone/>
            </a:pPr>
            <a:r>
              <a:rPr lang="en-US" altLang="ko-KR" dirty="0"/>
              <a:t>2x8=16</a:t>
            </a:r>
          </a:p>
          <a:p>
            <a:pPr marL="0" indent="0" algn="just">
              <a:buNone/>
            </a:pPr>
            <a:r>
              <a:rPr lang="en-US" altLang="ko-KR" dirty="0"/>
              <a:t>2x9=18</a:t>
            </a:r>
          </a:p>
          <a:p>
            <a:pPr marL="0" indent="0" algn="just">
              <a:buNone/>
            </a:pP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en-US" altLang="ko-KR" dirty="0"/>
              <a:t>pr05_02.py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985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저장된 패스워드는 </a:t>
            </a:r>
            <a:r>
              <a:rPr lang="en-US" altLang="ko-KR" sz="2500" dirty="0"/>
              <a:t>4593</a:t>
            </a:r>
            <a:r>
              <a:rPr lang="ko-KR" altLang="en-US" sz="2500" dirty="0"/>
              <a:t>이다</a:t>
            </a:r>
            <a:r>
              <a:rPr lang="en-US" altLang="ko-KR" sz="2500" dirty="0"/>
              <a:t>. </a:t>
            </a:r>
            <a:r>
              <a:rPr lang="ko-KR" altLang="en-US" sz="2500" dirty="0"/>
              <a:t>사용자가 패스워드를 잘못 입력하면 계속해서 패스워드를 입력 받고</a:t>
            </a:r>
            <a:r>
              <a:rPr lang="en-US" altLang="ko-KR" sz="2500" dirty="0"/>
              <a:t>,</a:t>
            </a:r>
            <a:r>
              <a:rPr lang="ko-KR" altLang="en-US" sz="2500" dirty="0"/>
              <a:t> 정확한 패스워드를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입력하면 환영합니다</a:t>
            </a:r>
            <a:r>
              <a:rPr lang="en-US" altLang="ko-KR" sz="2500" dirty="0"/>
              <a:t>!</a:t>
            </a:r>
            <a:r>
              <a:rPr lang="ko-KR" altLang="en-US" sz="2500" dirty="0"/>
              <a:t>를 출력하는 프로그램을 작성하라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2459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4593</a:t>
            </a:r>
          </a:p>
          <a:p>
            <a:pPr marL="0" indent="0" algn="just">
              <a:buNone/>
            </a:pPr>
            <a:r>
              <a:rPr lang="ko-KR" altLang="en-US" sz="2200" dirty="0"/>
              <a:t>환영합니다</a:t>
            </a:r>
            <a:r>
              <a:rPr lang="en-US" altLang="ko-KR" sz="2200" dirty="0"/>
              <a:t>!</a:t>
            </a:r>
          </a:p>
          <a:p>
            <a:pPr marL="0" indent="0" algn="r">
              <a:buNone/>
            </a:pPr>
            <a:r>
              <a:rPr lang="en-US" altLang="ko-KR" sz="2200" dirty="0"/>
              <a:t>pr05_03.py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02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4500" dirty="0"/>
              <a:t>높이를 입력하면 높이만큼 별을 </a:t>
            </a:r>
            <a:endParaRPr lang="en-US" altLang="ko-KR" sz="4500" dirty="0"/>
          </a:p>
          <a:p>
            <a:pPr marL="0" indent="0">
              <a:buNone/>
            </a:pPr>
            <a:r>
              <a:rPr lang="ko-KR" altLang="en-US" sz="4500" dirty="0"/>
              <a:t>찍는 프로그램을 작성하라</a:t>
            </a:r>
            <a:endParaRPr lang="en-US" altLang="ko-KR" sz="4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sz="4000" dirty="0"/>
              <a:t>출력</a:t>
            </a:r>
            <a:r>
              <a:rPr lang="en-US" altLang="ko-KR" sz="4000" dirty="0"/>
              <a:t>: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ko-KR" altLang="en-US" sz="4000" dirty="0"/>
              <a:t>높이</a:t>
            </a:r>
            <a:r>
              <a:rPr lang="en-US" altLang="ko-KR" sz="4000" dirty="0"/>
              <a:t>:5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en-US" altLang="ko-KR" sz="4000" dirty="0"/>
              <a:t>*</a:t>
            </a:r>
          </a:p>
          <a:p>
            <a:pPr marL="0" indent="0" algn="just">
              <a:buNone/>
            </a:pPr>
            <a:r>
              <a:rPr lang="en-US" altLang="ko-KR" sz="4000" dirty="0"/>
              <a:t>**</a:t>
            </a:r>
          </a:p>
          <a:p>
            <a:pPr marL="0" indent="0" algn="just">
              <a:buNone/>
            </a:pPr>
            <a:r>
              <a:rPr lang="en-US" altLang="ko-KR" sz="4000" dirty="0"/>
              <a:t>***</a:t>
            </a:r>
          </a:p>
          <a:p>
            <a:pPr marL="0" indent="0" algn="just">
              <a:buNone/>
            </a:pPr>
            <a:r>
              <a:rPr lang="en-US" altLang="ko-KR" sz="4000" dirty="0"/>
              <a:t>****</a:t>
            </a:r>
          </a:p>
          <a:p>
            <a:pPr marL="0" indent="0" algn="just">
              <a:buNone/>
            </a:pPr>
            <a:r>
              <a:rPr lang="en-US" altLang="ko-KR" sz="4000" dirty="0"/>
              <a:t>*****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r">
              <a:buNone/>
            </a:pPr>
            <a:r>
              <a:rPr lang="en-US" altLang="ko-KR" sz="3500" dirty="0"/>
              <a:t>Pr05_04.py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41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5604"/>
            <a:ext cx="4991034" cy="195769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문자열의 첫 번째 요소부터 마지막 요소까지 차례로 변수에 대입되어 문장수행</a:t>
            </a:r>
            <a:endParaRPr lang="en-US" altLang="ko-KR" dirty="0"/>
          </a:p>
          <a:p>
            <a:r>
              <a:rPr lang="ko-KR" altLang="en-US" dirty="0"/>
              <a:t>들여쓰기로 블록 구분</a:t>
            </a:r>
            <a:endParaRPr lang="en-US" altLang="ko-KR" dirty="0"/>
          </a:p>
          <a:p>
            <a:r>
              <a:rPr lang="ko-KR" altLang="en-US" dirty="0"/>
              <a:t>중첩 가능</a:t>
            </a:r>
          </a:p>
        </p:txBody>
      </p:sp>
    </p:spTree>
    <p:extLst>
      <p:ext uri="{BB962C8B-B14F-4D97-AF65-F5344CB8AC3E}">
        <p14:creationId xmlns:p14="http://schemas.microsoft.com/office/powerpoint/2010/main" val="43326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95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80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100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95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ex05_05.py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5168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4991034" cy="16922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연속된 숫자를 만들어주는 함수</a:t>
            </a:r>
            <a:endParaRPr lang="en-US" altLang="ko-KR" dirty="0"/>
          </a:p>
          <a:p>
            <a:r>
              <a:rPr lang="en-US" altLang="ko-KR" dirty="0"/>
              <a:t>Start</a:t>
            </a:r>
            <a:r>
              <a:rPr lang="ko-KR" altLang="en-US" dirty="0"/>
              <a:t>이상 </a:t>
            </a:r>
            <a:r>
              <a:rPr lang="en-US" altLang="ko-KR" dirty="0"/>
              <a:t>stop</a:t>
            </a:r>
            <a:r>
              <a:rPr lang="ko-KR" altLang="en-US" dirty="0"/>
              <a:t>미만의 연속된 숫자를 </a:t>
            </a:r>
            <a:r>
              <a:rPr lang="en-US" altLang="ko-KR" dirty="0"/>
              <a:t>step</a:t>
            </a:r>
            <a:r>
              <a:rPr lang="ko-KR" altLang="en-US" dirty="0"/>
              <a:t>간격으로 생성</a:t>
            </a:r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66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0123456789</a:t>
            </a:r>
          </a:p>
          <a:p>
            <a:pPr marL="0" indent="0">
              <a:buNone/>
            </a:pPr>
            <a:r>
              <a:rPr lang="en-US" altLang="ko-KR" dirty="0"/>
              <a:t>456789</a:t>
            </a:r>
          </a:p>
          <a:p>
            <a:pPr marL="0" indent="0">
              <a:buNone/>
            </a:pPr>
            <a:r>
              <a:rPr lang="en-US" altLang="ko-KR" dirty="0"/>
              <a:t>47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858F61A0-B9D7-4581-A4F6-1294FC8061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ex05_06.py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5951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(enumerate)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40132"/>
            <a:ext cx="4991034" cy="117436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열거하다</a:t>
            </a:r>
            <a:r>
              <a:rPr lang="en-US" altLang="ko-KR" dirty="0"/>
              <a:t>“</a:t>
            </a:r>
            <a:r>
              <a:rPr lang="ko-KR" altLang="en-US" dirty="0"/>
              <a:t>라는 뜻</a:t>
            </a:r>
            <a:endParaRPr lang="en-US" altLang="ko-KR" dirty="0"/>
          </a:p>
          <a:p>
            <a:r>
              <a:rPr lang="ko-KR" altLang="en-US" dirty="0"/>
              <a:t>순서가 있는 자료형을 입력 받아 인덱스 값을 포함하는 </a:t>
            </a:r>
            <a:r>
              <a:rPr lang="en-US" altLang="ko-KR" dirty="0"/>
              <a:t>enumerate </a:t>
            </a:r>
            <a:r>
              <a:rPr lang="ko-KR" altLang="en-US" dirty="0"/>
              <a:t>객체를 리턴</a:t>
            </a:r>
            <a:endParaRPr lang="en-US" altLang="ko-KR" dirty="0"/>
          </a:p>
          <a:p>
            <a:r>
              <a:rPr lang="ko-KR" altLang="en-US" dirty="0"/>
              <a:t>객체가 현재 어느 위치에 있는지 알려 주는 인덱스 값이 필요할 때 유용하게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31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(enumerate)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(0, 'A')</a:t>
            </a:r>
          </a:p>
          <a:p>
            <a:pPr marL="0" indent="0">
              <a:buNone/>
            </a:pPr>
            <a:r>
              <a:rPr lang="en-US" altLang="ko-KR" dirty="0"/>
              <a:t>(1, 'B')</a:t>
            </a:r>
          </a:p>
          <a:p>
            <a:pPr marL="0" indent="0">
              <a:buNone/>
            </a:pPr>
            <a:r>
              <a:rPr lang="en-US" altLang="ko-KR" dirty="0"/>
              <a:t>(2, 'C')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D9304D2-0F55-40AF-9706-00A213577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ex05_07.py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289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(zip)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66" y="2081425"/>
            <a:ext cx="4928501" cy="118067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옷의 지퍼처럼 두 그룹의 데이터를 서로 엮어주는 함수</a:t>
            </a:r>
            <a:endParaRPr lang="en-US" altLang="ko-KR" dirty="0"/>
          </a:p>
          <a:p>
            <a:r>
              <a:rPr lang="ko-KR" altLang="en-US" dirty="0"/>
              <a:t>여러 개의 순환가능한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객체를 인자로 받고</a:t>
            </a:r>
            <a:r>
              <a:rPr lang="en-US" altLang="ko-KR" dirty="0"/>
              <a:t>, </a:t>
            </a:r>
            <a:r>
              <a:rPr lang="ko-KR" altLang="en-US" dirty="0"/>
              <a:t>각 객체가 담고 있는 원소를 </a:t>
            </a:r>
            <a:r>
              <a:rPr lang="ko-KR" altLang="en-US" dirty="0" err="1"/>
              <a:t>튜플의</a:t>
            </a:r>
            <a:r>
              <a:rPr lang="ko-KR" altLang="en-US" dirty="0"/>
              <a:t> 형태로 반환</a:t>
            </a:r>
          </a:p>
        </p:txBody>
      </p:sp>
    </p:spTree>
    <p:extLst>
      <p:ext uri="{BB962C8B-B14F-4D97-AF65-F5344CB8AC3E}">
        <p14:creationId xmlns:p14="http://schemas.microsoft.com/office/powerpoint/2010/main" val="3611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반복문이란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조건에 따라 특정 코드를 반복 실행하는 것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,while</a:t>
            </a:r>
            <a:r>
              <a:rPr lang="ko-KR" altLang="en-US" dirty="0"/>
              <a:t>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CD6C168-F9A3-406B-AC52-416A5E0A1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642" y="1690688"/>
            <a:ext cx="438071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(zip)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(1, ’A’)</a:t>
            </a:r>
          </a:p>
          <a:p>
            <a:pPr marL="0" indent="0">
              <a:buNone/>
            </a:pPr>
            <a:r>
              <a:rPr lang="en-US" altLang="ko-KR" dirty="0" smtClean="0"/>
              <a:t>(2, ’B’)</a:t>
            </a:r>
          </a:p>
          <a:p>
            <a:pPr marL="0" indent="0">
              <a:buNone/>
            </a:pPr>
            <a:r>
              <a:rPr lang="en-US" altLang="ko-KR" dirty="0" smtClean="0"/>
              <a:t>(3, ’C</a:t>
            </a:r>
            <a:r>
              <a:rPr lang="en-US" altLang="ko-KR" dirty="0" smtClean="0"/>
              <a:t>’)</a:t>
            </a:r>
            <a:endParaRPr lang="en-US" altLang="ko-KR" dirty="0" smtClean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3184A4E-0676-400A-9E07-59F72D93600C}"/>
              </a:ext>
            </a:extLst>
          </p:cNvPr>
          <p:cNvSpPr txBox="1">
            <a:spLocks/>
          </p:cNvSpPr>
          <p:nvPr/>
        </p:nvSpPr>
        <p:spPr>
          <a:xfrm>
            <a:off x="9144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ex05_08.py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986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총점</a:t>
            </a:r>
            <a:r>
              <a:rPr lang="en-US" altLang="ko-KR" dirty="0"/>
              <a:t>:460 </a:t>
            </a:r>
            <a:r>
              <a:rPr lang="ko-KR" altLang="en-US" dirty="0"/>
              <a:t>평균</a:t>
            </a:r>
            <a:r>
              <a:rPr lang="en-US" altLang="ko-KR" dirty="0"/>
              <a:t>92.0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ex05_09.py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657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 dirty="0"/>
              <a:t>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3x1=3</a:t>
            </a:r>
          </a:p>
          <a:p>
            <a:pPr marL="0" indent="0">
              <a:buNone/>
            </a:pPr>
            <a:r>
              <a:rPr lang="en-US" altLang="ko-KR" sz="2200" dirty="0"/>
              <a:t>3x2=6</a:t>
            </a:r>
            <a:endParaRPr lang="ko-KR" altLang="en-US" sz="2200" dirty="0"/>
          </a:p>
          <a:p>
            <a:pPr marL="0" indent="0">
              <a:buNone/>
            </a:pPr>
            <a:r>
              <a:rPr lang="en-US" altLang="ko-KR" sz="2200" dirty="0"/>
              <a:t>3x3=9</a:t>
            </a:r>
          </a:p>
          <a:p>
            <a:pPr marL="0" indent="0">
              <a:buNone/>
            </a:pPr>
            <a:r>
              <a:rPr lang="en-US" altLang="ko-KR" sz="2200" dirty="0"/>
              <a:t>…</a:t>
            </a:r>
          </a:p>
          <a:p>
            <a:pPr marL="0" indent="0">
              <a:buNone/>
            </a:pPr>
            <a:r>
              <a:rPr lang="en-US" altLang="ko-KR" sz="2200" dirty="0"/>
              <a:t>3x9=27</a:t>
            </a:r>
          </a:p>
          <a:p>
            <a:pPr marL="0" indent="0" algn="r">
              <a:buNone/>
            </a:pPr>
            <a:r>
              <a:rPr lang="en-US" altLang="ko-KR" dirty="0"/>
              <a:t>			</a:t>
            </a:r>
            <a:r>
              <a:rPr lang="en-US" altLang="ko-KR" sz="2200" dirty="0"/>
              <a:t>pr05_05.py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구구단을 </a:t>
            </a:r>
            <a:r>
              <a:rPr lang="en-US" altLang="ko-KR" sz="3600" dirty="0"/>
              <a:t>2</a:t>
            </a:r>
            <a:r>
              <a:rPr lang="ko-KR" altLang="en-US" sz="3600" dirty="0"/>
              <a:t>단부터 </a:t>
            </a:r>
            <a:r>
              <a:rPr lang="en-US" altLang="ko-KR" sz="3600" dirty="0"/>
              <a:t>9</a:t>
            </a:r>
            <a:r>
              <a:rPr lang="ko-KR" altLang="en-US" sz="3600" dirty="0"/>
              <a:t>단까지 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력하는 프로그램을 작성하라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2x1=2</a:t>
            </a:r>
          </a:p>
          <a:p>
            <a:pPr marL="0" indent="0" algn="just">
              <a:buNone/>
            </a:pPr>
            <a:r>
              <a:rPr lang="en-US" altLang="ko-KR" dirty="0"/>
              <a:t>2x2=4</a:t>
            </a:r>
          </a:p>
          <a:p>
            <a:pPr marL="0" indent="0" algn="just">
              <a:buNone/>
            </a:pPr>
            <a:r>
              <a:rPr lang="en-US" altLang="ko-KR" dirty="0"/>
              <a:t>2x3=6</a:t>
            </a:r>
          </a:p>
          <a:p>
            <a:pPr marL="0" indent="0" algn="just">
              <a:buNone/>
            </a:pPr>
            <a:r>
              <a:rPr lang="en-US" altLang="ko-KR" dirty="0"/>
              <a:t>2x4=8</a:t>
            </a:r>
          </a:p>
          <a:p>
            <a:pPr marL="0" indent="0" algn="just">
              <a:buNone/>
            </a:pPr>
            <a:r>
              <a:rPr lang="en-US" altLang="ko-KR" dirty="0"/>
              <a:t>2x5=10</a:t>
            </a:r>
          </a:p>
          <a:p>
            <a:pPr marL="0" indent="0" algn="just">
              <a:buNone/>
            </a:pPr>
            <a:r>
              <a:rPr lang="en-US" altLang="ko-KR" dirty="0"/>
              <a:t>2x6=12</a:t>
            </a:r>
          </a:p>
          <a:p>
            <a:pPr marL="0" indent="0" algn="just">
              <a:buNone/>
            </a:pPr>
            <a:r>
              <a:rPr lang="en-US" altLang="ko-KR" dirty="0"/>
              <a:t>2x7=14</a:t>
            </a:r>
          </a:p>
          <a:p>
            <a:pPr marL="0" indent="0" algn="just">
              <a:buNone/>
            </a:pPr>
            <a:r>
              <a:rPr lang="en-US" altLang="ko-KR" dirty="0"/>
              <a:t>2x8=16</a:t>
            </a:r>
          </a:p>
          <a:p>
            <a:pPr marL="0" indent="0" algn="just">
              <a:buNone/>
            </a:pPr>
            <a:r>
              <a:rPr lang="en-US" altLang="ko-KR" dirty="0"/>
              <a:t>2x9=18</a:t>
            </a:r>
          </a:p>
          <a:p>
            <a:pPr marL="0" indent="0" algn="just">
              <a:buNone/>
            </a:pP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en-US" altLang="ko-KR" dirty="0"/>
              <a:t>pr05_06.py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40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4500" dirty="0"/>
              <a:t>높이를 입력하면 높이만큼 별을 </a:t>
            </a:r>
            <a:endParaRPr lang="en-US" altLang="ko-KR" sz="4500" dirty="0"/>
          </a:p>
          <a:p>
            <a:pPr marL="0" indent="0">
              <a:buNone/>
            </a:pPr>
            <a:r>
              <a:rPr lang="ko-KR" altLang="en-US" sz="4500" dirty="0"/>
              <a:t>찍는 프로그램을 작성하라</a:t>
            </a:r>
            <a:endParaRPr lang="en-US" altLang="ko-KR" sz="4500" dirty="0"/>
          </a:p>
          <a:p>
            <a:pPr marL="0" indent="0">
              <a:buNone/>
            </a:pPr>
            <a:r>
              <a:rPr lang="en-US" altLang="ko-KR" sz="4500" dirty="0"/>
              <a:t>(‘^’</a:t>
            </a:r>
            <a:r>
              <a:rPr lang="ko-KR" altLang="en-US" sz="4500" dirty="0"/>
              <a:t>사용금지</a:t>
            </a:r>
            <a:r>
              <a:rPr lang="en-US" altLang="ko-KR" sz="4500" dirty="0"/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sz="4000" dirty="0"/>
              <a:t>출력</a:t>
            </a:r>
            <a:r>
              <a:rPr lang="en-US" altLang="ko-KR" sz="4000" dirty="0"/>
              <a:t>: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ko-KR" altLang="en-US" sz="4000" dirty="0"/>
              <a:t>높이</a:t>
            </a:r>
            <a:r>
              <a:rPr lang="en-US" altLang="ko-KR" sz="4000" dirty="0"/>
              <a:t>:5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en-US" altLang="ko-KR" sz="4000" dirty="0"/>
              <a:t>    *</a:t>
            </a:r>
          </a:p>
          <a:p>
            <a:pPr marL="0" indent="0" algn="just">
              <a:buNone/>
            </a:pPr>
            <a:r>
              <a:rPr lang="en-US" altLang="ko-KR" sz="4000" dirty="0"/>
              <a:t>   ***</a:t>
            </a:r>
          </a:p>
          <a:p>
            <a:pPr marL="0" indent="0" algn="just">
              <a:buNone/>
            </a:pPr>
            <a:r>
              <a:rPr lang="en-US" altLang="ko-KR" sz="4000" dirty="0"/>
              <a:t>  *****</a:t>
            </a:r>
          </a:p>
          <a:p>
            <a:pPr marL="0" indent="0" algn="just">
              <a:buNone/>
            </a:pPr>
            <a:r>
              <a:rPr lang="en-US" altLang="ko-KR" sz="4000" dirty="0"/>
              <a:t> *******</a:t>
            </a:r>
          </a:p>
          <a:p>
            <a:pPr marL="0" indent="0" algn="just">
              <a:buNone/>
            </a:pPr>
            <a:r>
              <a:rPr lang="en-US" altLang="ko-KR" sz="4000" dirty="0"/>
              <a:t>*********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r">
              <a:buNone/>
            </a:pPr>
            <a:r>
              <a:rPr lang="en-US" altLang="ko-KR" sz="3500" dirty="0"/>
              <a:t>Pr05_07.py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78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저장된 패스워드는 </a:t>
            </a:r>
            <a:r>
              <a:rPr lang="en-US" altLang="ko-KR" sz="2500" dirty="0"/>
              <a:t>4593</a:t>
            </a:r>
            <a:r>
              <a:rPr lang="ko-KR" altLang="en-US" sz="2500" dirty="0"/>
              <a:t>이다</a:t>
            </a:r>
            <a:r>
              <a:rPr lang="en-US" altLang="ko-KR" sz="2500" dirty="0"/>
              <a:t>. </a:t>
            </a:r>
            <a:r>
              <a:rPr lang="ko-KR" altLang="en-US" sz="2500" dirty="0"/>
              <a:t>사용자가 패스워드를 잘못 입력하면 계속해서 패스워드를 입력 받고</a:t>
            </a:r>
            <a:r>
              <a:rPr lang="en-US" altLang="ko-KR" sz="2500" dirty="0"/>
              <a:t>,</a:t>
            </a:r>
            <a:r>
              <a:rPr lang="ko-KR" altLang="en-US" sz="2500" dirty="0"/>
              <a:t> 정확한 패스워드를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입력하면 환영합니다</a:t>
            </a:r>
            <a:r>
              <a:rPr lang="en-US" altLang="ko-KR" sz="2500" dirty="0"/>
              <a:t>!</a:t>
            </a:r>
            <a:r>
              <a:rPr lang="ko-KR" altLang="en-US" sz="2500" dirty="0"/>
              <a:t>를 출력하는 프로그램을 작성하라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2459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4593</a:t>
            </a:r>
          </a:p>
          <a:p>
            <a:pPr marL="0" indent="0" algn="just">
              <a:buNone/>
            </a:pPr>
            <a:r>
              <a:rPr lang="ko-KR" altLang="en-US" sz="2200" dirty="0"/>
              <a:t>환영합니다</a:t>
            </a:r>
            <a:r>
              <a:rPr lang="en-US" altLang="ko-KR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989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smtClean="0"/>
              <a:t>입력하면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</a:t>
            </a:r>
            <a:r>
              <a:rPr lang="ko-KR" altLang="en-US" dirty="0"/>
              <a:t>숫자가 소수인지 </a:t>
            </a:r>
            <a:r>
              <a:rPr lang="ko-KR" altLang="en-US" dirty="0" smtClean="0"/>
              <a:t>아닌지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판명하는 </a:t>
            </a:r>
            <a:r>
              <a:rPr lang="ko-KR" altLang="en-US" dirty="0"/>
              <a:t>프로그램을 작성하시오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숫자</a:t>
            </a:r>
            <a:r>
              <a:rPr lang="en-US" altLang="ko-KR" sz="2200" dirty="0"/>
              <a:t>:5</a:t>
            </a:r>
          </a:p>
          <a:p>
            <a:pPr marL="0" indent="0" algn="just">
              <a:buNone/>
            </a:pPr>
            <a:r>
              <a:rPr lang="ko-KR" altLang="en-US" sz="2200" dirty="0"/>
              <a:t>소수입니다</a:t>
            </a:r>
            <a:r>
              <a:rPr lang="en-US" altLang="ko-KR" sz="2200" dirty="0"/>
              <a:t>.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숫자</a:t>
            </a:r>
            <a:r>
              <a:rPr lang="en-US" altLang="ko-KR" sz="2200" dirty="0"/>
              <a:t>:12</a:t>
            </a:r>
          </a:p>
          <a:p>
            <a:pPr marL="0" indent="0" algn="just">
              <a:buNone/>
            </a:pPr>
            <a:r>
              <a:rPr lang="ko-KR" altLang="en-US" sz="2200" dirty="0"/>
              <a:t>소수가 아닙니다</a:t>
            </a:r>
            <a:r>
              <a:rPr lang="en-US" altLang="ko-KR" sz="2200" dirty="0"/>
              <a:t>.</a:t>
            </a:r>
          </a:p>
          <a:p>
            <a:pPr marL="0" indent="0" algn="r">
              <a:buNone/>
            </a:pPr>
            <a:r>
              <a:rPr lang="en-US" altLang="ko-KR" sz="2200" dirty="0"/>
              <a:t>hw05_01.py</a:t>
            </a:r>
          </a:p>
        </p:txBody>
      </p:sp>
    </p:spTree>
    <p:extLst>
      <p:ext uri="{BB962C8B-B14F-4D97-AF65-F5344CB8AC3E}">
        <p14:creationId xmlns:p14="http://schemas.microsoft.com/office/powerpoint/2010/main" val="348181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컴퓨터와 </a:t>
            </a:r>
            <a:r>
              <a:rPr lang="en-US" altLang="ko-KR" dirty="0"/>
              <a:t>3</a:t>
            </a:r>
            <a:r>
              <a:rPr lang="ko-KR" altLang="en-US" dirty="0"/>
              <a:t>선승 </a:t>
            </a:r>
            <a:r>
              <a:rPr lang="ko-KR" altLang="en-US" dirty="0" smtClean="0"/>
              <a:t>가위바위보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프로그램을 </a:t>
            </a:r>
            <a:r>
              <a:rPr lang="ko-KR" altLang="en-US" dirty="0"/>
              <a:t>작성하시오 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가위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컴퓨터</a:t>
            </a:r>
            <a:r>
              <a:rPr lang="en-US" altLang="ko-KR" sz="2200" dirty="0"/>
              <a:t>:</a:t>
            </a:r>
            <a:r>
              <a:rPr lang="ko-KR" altLang="en-US" sz="2200" dirty="0"/>
              <a:t>바위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컴퓨터</a:t>
            </a:r>
            <a:r>
              <a:rPr lang="en-US" altLang="ko-KR" sz="2200" dirty="0"/>
              <a:t>=0:1</a:t>
            </a:r>
          </a:p>
          <a:p>
            <a:pPr marL="0" indent="0" algn="just">
              <a:buNone/>
            </a:pPr>
            <a:r>
              <a:rPr lang="en-US" altLang="ko-KR" sz="2200" dirty="0"/>
              <a:t>…</a:t>
            </a:r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보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컴퓨터</a:t>
            </a:r>
            <a:r>
              <a:rPr lang="en-US" altLang="ko-KR" sz="2200" dirty="0"/>
              <a:t>:</a:t>
            </a:r>
            <a:r>
              <a:rPr lang="ko-KR" altLang="en-US" sz="2200" dirty="0"/>
              <a:t>바위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컴퓨터</a:t>
            </a:r>
            <a:r>
              <a:rPr lang="en-US" altLang="ko-KR" sz="2200" dirty="0"/>
              <a:t>=3:1</a:t>
            </a:r>
          </a:p>
          <a:p>
            <a:pPr marL="0" indent="0" algn="just">
              <a:buNone/>
            </a:pPr>
            <a:r>
              <a:rPr lang="ko-KR" altLang="en-US" sz="2200" dirty="0"/>
              <a:t>승리했습니다</a:t>
            </a:r>
            <a:r>
              <a:rPr lang="en-US" altLang="ko-KR" sz="2200" dirty="0"/>
              <a:t>.</a:t>
            </a:r>
          </a:p>
          <a:p>
            <a:pPr marL="0" indent="0" algn="r">
              <a:buNone/>
            </a:pPr>
            <a:r>
              <a:rPr lang="en-US" altLang="ko-KR" sz="2200" dirty="0"/>
              <a:t>hw05_02.py</a:t>
            </a:r>
          </a:p>
        </p:txBody>
      </p:sp>
    </p:spTree>
    <p:extLst>
      <p:ext uri="{BB962C8B-B14F-4D97-AF65-F5344CB8AC3E}">
        <p14:creationId xmlns:p14="http://schemas.microsoft.com/office/powerpoint/2010/main" val="226465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2-</a:t>
            </a:r>
            <a:r>
              <a:rPr lang="ko-KR" altLang="en-US" dirty="0"/>
              <a:t>참고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 smtClean="0"/>
              <a:t>모듈이란</a:t>
            </a:r>
            <a:r>
              <a:rPr lang="en-US" altLang="ko-KR" sz="220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함수나 변수 또는 클래스를 모아 놓은 파일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200" dirty="0"/>
              <a:t>다른 파이썬 프로그램에서 불러와 사용할 수 있게끔 만든 파이썬 파일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Import &lt;</a:t>
            </a:r>
            <a:r>
              <a:rPr lang="ko-KR" altLang="en-US" sz="2200" dirty="0"/>
              <a:t>모듈이름</a:t>
            </a:r>
            <a:r>
              <a:rPr lang="en-US" altLang="ko-KR" sz="2200" dirty="0"/>
              <a:t>&gt;</a:t>
            </a:r>
            <a:r>
              <a:rPr lang="ko-KR" altLang="en-US" sz="2200" dirty="0"/>
              <a:t>의 형태로 사용가능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&lt;</a:t>
            </a:r>
            <a:r>
              <a:rPr lang="ko-KR" altLang="en-US" sz="2200" dirty="0"/>
              <a:t>모듈이름</a:t>
            </a:r>
            <a:r>
              <a:rPr lang="en-US" altLang="ko-KR" sz="2200" dirty="0"/>
              <a:t>&gt;.&lt;</a:t>
            </a:r>
            <a:r>
              <a:rPr lang="ko-KR" altLang="en-US" sz="2200" dirty="0"/>
              <a:t>함수이름</a:t>
            </a:r>
            <a:r>
              <a:rPr lang="en-US" altLang="ko-KR" sz="2200" dirty="0"/>
              <a:t>&gt;</a:t>
            </a:r>
            <a:r>
              <a:rPr lang="ko-KR" altLang="en-US" sz="2200" dirty="0"/>
              <a:t>의 형태로 모듈내의 함수 사용가능</a:t>
            </a:r>
            <a:endParaRPr lang="en-US" altLang="ko-KR" sz="2200" dirty="0"/>
          </a:p>
        </p:txBody>
      </p:sp>
      <p:pic>
        <p:nvPicPr>
          <p:cNvPr id="7" name="내용 개체 틀 9">
            <a:extLst>
              <a:ext uri="{FF2B5EF4-FFF2-40B4-BE49-F238E27FC236}">
                <a16:creationId xmlns:a16="http://schemas.microsoft.com/office/drawing/2014/main" id="{80AC294C-FDC5-4B9A-A1B2-E1564EC59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4239" y="1851025"/>
            <a:ext cx="5194721" cy="1738312"/>
          </a:xfrm>
        </p:spPr>
      </p:pic>
    </p:spTree>
    <p:extLst>
      <p:ext uri="{BB962C8B-B14F-4D97-AF65-F5344CB8AC3E}">
        <p14:creationId xmlns:p14="http://schemas.microsoft.com/office/powerpoint/2010/main" val="386899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학번을 </a:t>
            </a:r>
            <a:r>
              <a:rPr lang="en-US" altLang="ko-KR" sz="2500" dirty="0"/>
              <a:t>key</a:t>
            </a:r>
            <a:r>
              <a:rPr lang="ko-KR" altLang="en-US" sz="2500" dirty="0"/>
              <a:t>로 학생들의 인적사항을 관리하는 프로그램을 </a:t>
            </a:r>
            <a:r>
              <a:rPr lang="ko-KR" altLang="en-US" sz="2500" dirty="0" err="1"/>
              <a:t>작성하시오</a:t>
            </a: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 smtClean="0"/>
              <a:t>프로그램은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1. </a:t>
            </a:r>
            <a:r>
              <a:rPr lang="ko-KR" altLang="en-US" sz="2500" smtClean="0"/>
              <a:t>학생 조회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2. </a:t>
            </a:r>
            <a:r>
              <a:rPr lang="ko-KR" altLang="en-US" sz="2500" dirty="0" smtClean="0"/>
              <a:t>학생 </a:t>
            </a:r>
            <a:r>
              <a:rPr lang="ko-KR" altLang="en-US" sz="2500" dirty="0"/>
              <a:t>정보</a:t>
            </a:r>
            <a:r>
              <a:rPr lang="en-US" altLang="ko-KR" sz="2500" dirty="0"/>
              <a:t>(</a:t>
            </a:r>
            <a:r>
              <a:rPr lang="ko-KR" altLang="en-US" sz="2500" dirty="0"/>
              <a:t>이름</a:t>
            </a:r>
            <a:r>
              <a:rPr lang="en-US" altLang="ko-KR" sz="2500" dirty="0"/>
              <a:t>,</a:t>
            </a:r>
            <a:r>
              <a:rPr lang="ko-KR" altLang="en-US" sz="2500" dirty="0"/>
              <a:t>성별</a:t>
            </a:r>
            <a:r>
              <a:rPr lang="en-US" altLang="ko-KR" sz="2500" dirty="0"/>
              <a:t>,</a:t>
            </a:r>
            <a:r>
              <a:rPr lang="ko-KR" altLang="en-US" sz="2500" dirty="0"/>
              <a:t>나이</a:t>
            </a:r>
            <a:r>
              <a:rPr lang="en-US" altLang="ko-KR" sz="2500" dirty="0"/>
              <a:t>)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입력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3</a:t>
            </a:r>
            <a:r>
              <a:rPr lang="en-US" altLang="ko-KR" sz="2500" dirty="0" smtClean="0"/>
              <a:t>. </a:t>
            </a:r>
            <a:r>
              <a:rPr lang="ko-KR" altLang="en-US" sz="2500" dirty="0"/>
              <a:t>학생 정보 변경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>4. </a:t>
            </a:r>
            <a:r>
              <a:rPr lang="ko-KR" altLang="en-US" sz="2500" dirty="0" smtClean="0"/>
              <a:t>학생 삭제</a:t>
            </a: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en-US" altLang="ko-KR" sz="2500" dirty="0" smtClean="0"/>
              <a:t>5</a:t>
            </a:r>
            <a:r>
              <a:rPr lang="en-US" altLang="ko-KR" sz="2500" dirty="0"/>
              <a:t>. </a:t>
            </a:r>
            <a:r>
              <a:rPr lang="ko-KR" altLang="en-US" sz="2500" dirty="0"/>
              <a:t>프로그램 종료의 기능이 있다</a:t>
            </a:r>
            <a:r>
              <a:rPr lang="en-US" altLang="ko-KR" sz="2500" dirty="0"/>
              <a:t>.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200" dirty="0"/>
              <a:t>1.</a:t>
            </a:r>
            <a:r>
              <a:rPr lang="ko-KR" altLang="en-US" sz="2200" dirty="0"/>
              <a:t>학생 조회</a:t>
            </a:r>
            <a:r>
              <a:rPr lang="en-US" altLang="ko-KR" sz="2200" dirty="0"/>
              <a:t>-</a:t>
            </a:r>
            <a:r>
              <a:rPr lang="ko-KR" altLang="en-US" sz="2200" dirty="0"/>
              <a:t>학번을 통해 학생정보 출력</a:t>
            </a:r>
            <a:endParaRPr lang="en-US" altLang="ko-KR" sz="22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200" dirty="0"/>
              <a:t>2.</a:t>
            </a:r>
            <a:r>
              <a:rPr lang="ko-KR" altLang="en-US" sz="2200" dirty="0"/>
              <a:t>학생 추가</a:t>
            </a:r>
            <a:r>
              <a:rPr lang="en-US" altLang="ko-KR" sz="2200" dirty="0"/>
              <a:t>-10</a:t>
            </a:r>
            <a:r>
              <a:rPr lang="ko-KR" altLang="en-US" sz="2200" dirty="0"/>
              <a:t>자리의 학번을 임의로 부여</a:t>
            </a:r>
            <a:r>
              <a:rPr lang="en-US" altLang="ko-KR" sz="2200" dirty="0"/>
              <a:t>, </a:t>
            </a:r>
            <a:r>
              <a:rPr lang="ko-KR" altLang="en-US" sz="2200" dirty="0"/>
              <a:t>학번 중복 불가</a:t>
            </a:r>
            <a:r>
              <a:rPr lang="en-US" altLang="ko-KR" sz="2200" dirty="0"/>
              <a:t>,</a:t>
            </a:r>
            <a:r>
              <a:rPr lang="ko-KR" altLang="en-US" sz="2200" dirty="0"/>
              <a:t>학번을 통해 학생정보 입력</a:t>
            </a:r>
            <a:r>
              <a:rPr lang="en-US" altLang="ko-KR" sz="2200" dirty="0"/>
              <a:t>, [</a:t>
            </a:r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성별</a:t>
            </a:r>
            <a:r>
              <a:rPr lang="en-US" altLang="ko-KR" sz="2200" dirty="0"/>
              <a:t>,</a:t>
            </a:r>
            <a:r>
              <a:rPr lang="ko-KR" altLang="en-US" sz="2200" dirty="0"/>
              <a:t>나이</a:t>
            </a:r>
            <a:r>
              <a:rPr lang="en-US" altLang="ko-KR" sz="2200" dirty="0"/>
              <a:t>]</a:t>
            </a:r>
            <a:r>
              <a:rPr lang="ko-KR" altLang="en-US" sz="2200" dirty="0"/>
              <a:t>형식의 리스트로 저장</a:t>
            </a:r>
            <a:endParaRPr lang="en-US" altLang="ko-KR" sz="22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200" dirty="0"/>
              <a:t>3.</a:t>
            </a:r>
            <a:r>
              <a:rPr lang="ko-KR" altLang="en-US" sz="2200" dirty="0"/>
              <a:t>학생 정보 변경</a:t>
            </a:r>
            <a:endParaRPr lang="en-US" altLang="ko-KR" sz="22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200" dirty="0"/>
              <a:t>4.</a:t>
            </a:r>
            <a:r>
              <a:rPr lang="ko-KR" altLang="en-US" sz="2200" dirty="0"/>
              <a:t>학생 삭제</a:t>
            </a:r>
            <a:r>
              <a:rPr lang="en-US" altLang="ko-KR" sz="2200" dirty="0"/>
              <a:t>-</a:t>
            </a:r>
            <a:r>
              <a:rPr lang="ko-KR" altLang="en-US" sz="2200" dirty="0"/>
              <a:t>학번을 통해 학생 정보 삭제</a:t>
            </a:r>
            <a:endParaRPr lang="en-US" altLang="ko-KR" sz="22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/>
              <a:t>프로그램은 프로그램 종료를 고르기 전에는 반복해서 실행</a:t>
            </a:r>
            <a:endParaRPr lang="en-US" altLang="ko-KR" sz="22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200" dirty="0"/>
          </a:p>
          <a:p>
            <a:pPr marL="0" indent="0" algn="r">
              <a:lnSpc>
                <a:spcPct val="110000"/>
              </a:lnSpc>
              <a:buNone/>
            </a:pPr>
            <a:endParaRPr lang="en-US" altLang="ko-KR" sz="2200" dirty="0"/>
          </a:p>
          <a:p>
            <a:pPr marL="0" indent="0" algn="r">
              <a:lnSpc>
                <a:spcPct val="110000"/>
              </a:lnSpc>
              <a:buNone/>
            </a:pPr>
            <a:endParaRPr lang="en-US" altLang="ko-KR" sz="2200" dirty="0"/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200" dirty="0"/>
              <a:t>hw05_03.py</a:t>
            </a:r>
          </a:p>
        </p:txBody>
      </p:sp>
    </p:spTree>
    <p:extLst>
      <p:ext uri="{BB962C8B-B14F-4D97-AF65-F5344CB8AC3E}">
        <p14:creationId xmlns:p14="http://schemas.microsoft.com/office/powerpoint/2010/main" val="297593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91034" cy="244459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조건문의 참</a:t>
            </a:r>
            <a:r>
              <a:rPr lang="en-US" altLang="ko-KR" dirty="0"/>
              <a:t>/</a:t>
            </a:r>
            <a:r>
              <a:rPr lang="ko-KR" altLang="en-US" dirty="0"/>
              <a:t>거짓에 따라 블록 안의 문장을 실행할지 결정</a:t>
            </a:r>
            <a:endParaRPr lang="en-US" altLang="ko-KR" dirty="0"/>
          </a:p>
          <a:p>
            <a:r>
              <a:rPr lang="ko-KR" altLang="en-US" dirty="0"/>
              <a:t>조건문이 거짓이 될 때까지 문장을 반복 실행</a:t>
            </a:r>
            <a:endParaRPr lang="en-US" altLang="ko-KR" dirty="0"/>
          </a:p>
          <a:p>
            <a:r>
              <a:rPr lang="ko-KR" altLang="en-US" dirty="0"/>
              <a:t>들여쓰기로 블록 구분</a:t>
            </a:r>
            <a:endParaRPr lang="en-US" altLang="ko-KR" dirty="0"/>
          </a:p>
          <a:p>
            <a:r>
              <a:rPr lang="ko-KR" altLang="en-US" dirty="0"/>
              <a:t>중첩 가능</a:t>
            </a:r>
          </a:p>
        </p:txBody>
      </p:sp>
    </p:spTree>
    <p:extLst>
      <p:ext uri="{BB962C8B-B14F-4D97-AF65-F5344CB8AC3E}">
        <p14:creationId xmlns:p14="http://schemas.microsoft.com/office/powerpoint/2010/main" val="38608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1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2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3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4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5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6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7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8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9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10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ex05_01.py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727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ex05_02.py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425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break,continue,pass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/>
              <a:t>break</a:t>
            </a:r>
          </a:p>
          <a:p>
            <a:pPr lvl="1">
              <a:lnSpc>
                <a:spcPct val="110000"/>
              </a:lnSpc>
            </a:pPr>
            <a:r>
              <a:rPr lang="en-US" altLang="ko-KR" sz="2200" dirty="0"/>
              <a:t>While</a:t>
            </a:r>
            <a:r>
              <a:rPr lang="ko-KR" altLang="en-US" sz="2200" dirty="0"/>
              <a:t>문</a:t>
            </a:r>
            <a:r>
              <a:rPr lang="en-US" altLang="ko-KR" sz="2200" dirty="0"/>
              <a:t>,for</a:t>
            </a:r>
            <a:r>
              <a:rPr lang="ko-KR" altLang="en-US" sz="2200" dirty="0"/>
              <a:t>문과 같은 반복문안에서 특정 조건에서 반복문을 중단 시키고 빠져나올 때 사용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endParaRPr lang="en-US" altLang="ko-KR" sz="22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/>
              <a:t>continue</a:t>
            </a:r>
          </a:p>
          <a:p>
            <a:pPr lvl="1">
              <a:lnSpc>
                <a:spcPct val="110000"/>
              </a:lnSpc>
            </a:pPr>
            <a:r>
              <a:rPr lang="en-US" altLang="ko-KR" sz="2200" dirty="0"/>
              <a:t>Break</a:t>
            </a:r>
            <a:r>
              <a:rPr lang="ko-KR" altLang="en-US" sz="2200" dirty="0"/>
              <a:t>문과 비슷하게 </a:t>
            </a:r>
            <a:r>
              <a:rPr lang="en-US" altLang="ko-KR" sz="2200" dirty="0"/>
              <a:t>for</a:t>
            </a:r>
            <a:r>
              <a:rPr lang="ko-KR" altLang="en-US" sz="2200" dirty="0"/>
              <a:t>과 </a:t>
            </a:r>
            <a:r>
              <a:rPr lang="en-US" altLang="ko-KR" sz="2200" dirty="0"/>
              <a:t>while</a:t>
            </a:r>
            <a:r>
              <a:rPr lang="ko-KR" altLang="en-US" sz="2200" dirty="0"/>
              <a:t>반복문을 빠져나오지만 반복문을 중단 시키지 않고 다음 반복으로 </a:t>
            </a:r>
            <a:r>
              <a:rPr lang="ko-KR" altLang="en-US" sz="2200" dirty="0" err="1"/>
              <a:t>넘어감</a:t>
            </a:r>
            <a:endParaRPr lang="en-US" altLang="ko-KR" sz="22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/>
              <a:t>pass</a:t>
            </a:r>
          </a:p>
          <a:p>
            <a:pPr lvl="1">
              <a:lnSpc>
                <a:spcPct val="110000"/>
              </a:lnSpc>
            </a:pPr>
            <a:r>
              <a:rPr lang="ko-KR" altLang="en-US" sz="2200" dirty="0"/>
              <a:t>빈 구현을 만듦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r>
              <a:rPr lang="ko-KR" altLang="en-US" sz="2200" dirty="0"/>
              <a:t>함수나 클래스의 구현을 미룰 때 문법적 오류를 해결하기 위해 사용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r>
              <a:rPr lang="ko-KR" altLang="en-US" sz="2200" dirty="0"/>
              <a:t>에러발생시 그냥 넘어가기 위해 사용</a:t>
            </a:r>
            <a:r>
              <a:rPr lang="en-US" altLang="ko-KR" sz="2200" dirty="0"/>
              <a:t>(except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  <a:br>
              <a:rPr lang="en-US" altLang="ko-KR" sz="2200" dirty="0"/>
            </a:br>
            <a:endParaRPr lang="en-US" altLang="ko-KR" sz="22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6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FC59EC3-F25F-485A-BCB8-4DBE5934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ex05_03.py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1867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11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ex05_04.py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6370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 dirty="0"/>
              <a:t>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3x1=3</a:t>
            </a:r>
          </a:p>
          <a:p>
            <a:pPr marL="0" indent="0">
              <a:buNone/>
            </a:pPr>
            <a:r>
              <a:rPr lang="en-US" altLang="ko-KR" sz="2200" dirty="0"/>
              <a:t>3x2=6</a:t>
            </a:r>
            <a:endParaRPr lang="ko-KR" altLang="en-US" sz="2200" dirty="0"/>
          </a:p>
          <a:p>
            <a:pPr marL="0" indent="0">
              <a:buNone/>
            </a:pPr>
            <a:r>
              <a:rPr lang="en-US" altLang="ko-KR" sz="2200" dirty="0"/>
              <a:t>3x3=9</a:t>
            </a:r>
          </a:p>
          <a:p>
            <a:pPr marL="0" indent="0">
              <a:buNone/>
            </a:pPr>
            <a:r>
              <a:rPr lang="en-US" altLang="ko-KR" sz="2200" dirty="0"/>
              <a:t>…</a:t>
            </a:r>
          </a:p>
          <a:p>
            <a:pPr marL="0" indent="0">
              <a:buNone/>
            </a:pPr>
            <a:r>
              <a:rPr lang="en-US" altLang="ko-KR" sz="2200" dirty="0"/>
              <a:t>3x9=27</a:t>
            </a:r>
          </a:p>
          <a:p>
            <a:pPr marL="0" indent="0" algn="r">
              <a:buNone/>
            </a:pPr>
            <a:r>
              <a:rPr lang="en-US" altLang="ko-KR" dirty="0"/>
              <a:t>			</a:t>
            </a:r>
            <a:r>
              <a:rPr lang="en-US" altLang="ko-KR" sz="2200" dirty="0"/>
              <a:t>pr05_01.py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7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766</Words>
  <Application>Microsoft Office PowerPoint</Application>
  <PresentationFormat>와이드스크린</PresentationFormat>
  <Paragraphs>256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반복문</vt:lpstr>
      <vt:lpstr>반복문이란</vt:lpstr>
      <vt:lpstr>While문</vt:lpstr>
      <vt:lpstr>While문 예시</vt:lpstr>
      <vt:lpstr>While문 예시</vt:lpstr>
      <vt:lpstr>break,continue,pass문</vt:lpstr>
      <vt:lpstr>While문 예시</vt:lpstr>
      <vt:lpstr>While문 예시</vt:lpstr>
      <vt:lpstr>실습문제 1</vt:lpstr>
      <vt:lpstr>실습문제 2</vt:lpstr>
      <vt:lpstr>실습문제 3</vt:lpstr>
      <vt:lpstr>실습문제 4</vt:lpstr>
      <vt:lpstr>For문</vt:lpstr>
      <vt:lpstr>For문 예시</vt:lpstr>
      <vt:lpstr>자주 사용하는 함수 소개(range)</vt:lpstr>
      <vt:lpstr>자주 사용하는 함수 소개(range)</vt:lpstr>
      <vt:lpstr>자주 사용하는 함수 소개(enumerate)</vt:lpstr>
      <vt:lpstr>자주 사용하는 함수 소개(enumerate)</vt:lpstr>
      <vt:lpstr>자주 사용하는 함수 소개(zip)</vt:lpstr>
      <vt:lpstr>자주 사용하는 함수 소개(zip)</vt:lpstr>
      <vt:lpstr>For문 예시</vt:lpstr>
      <vt:lpstr>실습문제 5</vt:lpstr>
      <vt:lpstr>실습문제 6</vt:lpstr>
      <vt:lpstr>실습문제 7</vt:lpstr>
      <vt:lpstr>실습문제 8</vt:lpstr>
      <vt:lpstr>과제1</vt:lpstr>
      <vt:lpstr>과제2</vt:lpstr>
      <vt:lpstr>과제2-참고</vt:lpstr>
      <vt:lpstr>과제3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MYL-0</cp:lastModifiedBy>
  <cp:revision>122</cp:revision>
  <dcterms:created xsi:type="dcterms:W3CDTF">2020-11-03T10:59:29Z</dcterms:created>
  <dcterms:modified xsi:type="dcterms:W3CDTF">2021-07-03T05:56:47Z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