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01" r:id="rId5"/>
    <p:sldId id="426" r:id="rId6"/>
    <p:sldId id="398" r:id="rId7"/>
    <p:sldId id="427" r:id="rId8"/>
    <p:sldId id="356" r:id="rId9"/>
    <p:sldId id="400" r:id="rId10"/>
    <p:sldId id="428" r:id="rId11"/>
    <p:sldId id="429" r:id="rId12"/>
    <p:sldId id="430" r:id="rId13"/>
    <p:sldId id="431" r:id="rId14"/>
    <p:sldId id="432" r:id="rId15"/>
    <p:sldId id="445" r:id="rId16"/>
    <p:sldId id="446" r:id="rId17"/>
    <p:sldId id="434" r:id="rId18"/>
    <p:sldId id="433" r:id="rId19"/>
    <p:sldId id="435" r:id="rId20"/>
    <p:sldId id="436" r:id="rId21"/>
    <p:sldId id="437" r:id="rId22"/>
    <p:sldId id="438" r:id="rId23"/>
    <p:sldId id="441" r:id="rId24"/>
    <p:sldId id="442" r:id="rId25"/>
    <p:sldId id="443" r:id="rId26"/>
    <p:sldId id="444" r:id="rId27"/>
    <p:sldId id="403" r:id="rId28"/>
    <p:sldId id="439" r:id="rId29"/>
    <p:sldId id="404" r:id="rId30"/>
    <p:sldId id="44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5048" autoAdjust="0"/>
  </p:normalViewPr>
  <p:slideViewPr>
    <p:cSldViewPr snapToGrid="0">
      <p:cViewPr varScale="1">
        <p:scale>
          <a:sx n="114" d="100"/>
          <a:sy n="114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입력 값을 받는 함수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이름 앞에 </a:t>
            </a:r>
            <a:r>
              <a:rPr lang="en-US" altLang="ko-KR" dirty="0"/>
              <a:t>*</a:t>
            </a:r>
            <a:r>
              <a:rPr lang="ko-KR" altLang="en-US" dirty="0"/>
              <a:t>을 붙여서 사용</a:t>
            </a:r>
            <a:endParaRPr lang="en-US" altLang="ko-KR" dirty="0"/>
          </a:p>
          <a:p>
            <a:r>
              <a:rPr lang="ko-KR" altLang="en-US" dirty="0" err="1"/>
              <a:t>입력값을</a:t>
            </a:r>
            <a:r>
              <a:rPr lang="ko-KR" altLang="en-US" dirty="0"/>
              <a:t> 전부 모아서 </a:t>
            </a:r>
            <a:r>
              <a:rPr lang="ko-KR" altLang="en-US" dirty="0" err="1"/>
              <a:t>튜플로</a:t>
            </a:r>
            <a:r>
              <a:rPr lang="ko-KR" altLang="en-US" dirty="0"/>
              <a:t> 만들어 줌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매개변수와 일반 변수도    함께 사용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A7355B-37C7-4DD8-8F5F-ED00BB117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1061480"/>
          </a:xfrm>
        </p:spPr>
      </p:pic>
    </p:spTree>
    <p:extLst>
      <p:ext uri="{BB962C8B-B14F-4D97-AF65-F5344CB8AC3E}">
        <p14:creationId xmlns:p14="http://schemas.microsoft.com/office/powerpoint/2010/main" val="104251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입력 값을 받는 함수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7CD526-5647-48A3-A7C9-1C8990941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2107236"/>
          </a:xfrm>
        </p:spPr>
      </p:pic>
    </p:spTree>
    <p:extLst>
      <p:ext uri="{BB962C8B-B14F-4D97-AF65-F5344CB8AC3E}">
        <p14:creationId xmlns:p14="http://schemas.microsoft.com/office/powerpoint/2010/main" val="54643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입력 값을 받는 함수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7CD526-5647-48A3-A7C9-1C8990941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2107236"/>
          </a:xfrm>
        </p:spPr>
      </p:pic>
    </p:spTree>
    <p:extLst>
      <p:ext uri="{BB962C8B-B14F-4D97-AF65-F5344CB8AC3E}">
        <p14:creationId xmlns:p14="http://schemas.microsoft.com/office/powerpoint/2010/main" val="128143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입력 값을 받는 함수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49688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이름 앞에 </a:t>
            </a:r>
            <a:r>
              <a:rPr lang="en-US" altLang="ko-KR" dirty="0"/>
              <a:t>**</a:t>
            </a:r>
            <a:r>
              <a:rPr lang="ko-KR" altLang="en-US" dirty="0"/>
              <a:t>을 붙여서 사용</a:t>
            </a:r>
            <a:endParaRPr lang="en-US" altLang="ko-KR" dirty="0"/>
          </a:p>
          <a:p>
            <a:r>
              <a:rPr lang="ko-KR" altLang="en-US" dirty="0" err="1"/>
              <a:t>입력값을</a:t>
            </a:r>
            <a:r>
              <a:rPr lang="ko-KR" altLang="en-US" dirty="0"/>
              <a:t> 전부 모아서 </a:t>
            </a:r>
            <a:r>
              <a:rPr lang="ko-KR" altLang="en-US" dirty="0" err="1"/>
              <a:t>딕셔너리로</a:t>
            </a:r>
            <a:r>
              <a:rPr lang="ko-KR" altLang="en-US" dirty="0"/>
              <a:t> 만들어 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F63FD18-8714-4C7F-9528-5F651BCA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1075574"/>
          </a:xfrm>
        </p:spPr>
      </p:pic>
    </p:spTree>
    <p:extLst>
      <p:ext uri="{BB962C8B-B14F-4D97-AF65-F5344CB8AC3E}">
        <p14:creationId xmlns:p14="http://schemas.microsoft.com/office/powerpoint/2010/main" val="311598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매개변수의 </a:t>
            </a:r>
            <a:r>
              <a:rPr lang="ko-KR" altLang="en-US" dirty="0" err="1"/>
              <a:t>초깃값</a:t>
            </a:r>
            <a:r>
              <a:rPr lang="ko-KR" altLang="en-US" dirty="0"/>
              <a:t>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출력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sz="1600" dirty="0"/>
              <a:t>나의 이름은 정상원입니다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나이는 </a:t>
            </a:r>
            <a:r>
              <a:rPr lang="en-US" altLang="ko-KR" sz="1600" dirty="0"/>
              <a:t>24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남자입니다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나의 이름은 정상원입니다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나이는 </a:t>
            </a:r>
            <a:r>
              <a:rPr lang="en-US" altLang="ko-KR" sz="1600" dirty="0"/>
              <a:t>24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남자입니다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나의 이름은 정상원입니다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나이는 </a:t>
            </a:r>
            <a:r>
              <a:rPr lang="en-US" altLang="ko-KR" sz="1600" dirty="0"/>
              <a:t>24</a:t>
            </a:r>
            <a:r>
              <a:rPr lang="ko-KR" altLang="en-US" sz="1600" dirty="0"/>
              <a:t>살입니다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여자입니다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44A02E0-D58F-40D0-AFEB-666B57B3A3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5181600" cy="3220781"/>
          </a:xfrm>
        </p:spPr>
      </p:pic>
    </p:spTree>
    <p:extLst>
      <p:ext uri="{BB962C8B-B14F-4D97-AF65-F5344CB8AC3E}">
        <p14:creationId xmlns:p14="http://schemas.microsoft.com/office/powerpoint/2010/main" val="291558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안에서 선언한 </a:t>
            </a:r>
            <a:br>
              <a:rPr lang="en-US" altLang="ko-KR" dirty="0"/>
            </a:br>
            <a:r>
              <a:rPr lang="ko-KR" altLang="en-US" dirty="0"/>
              <a:t>변수의 효력 범위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906AF0B-D581-4F2E-86CC-336939CA28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5181600" cy="1758746"/>
          </a:xfrm>
        </p:spPr>
      </p:pic>
    </p:spTree>
    <p:extLst>
      <p:ext uri="{BB962C8B-B14F-4D97-AF65-F5344CB8AC3E}">
        <p14:creationId xmlns:p14="http://schemas.microsoft.com/office/powerpoint/2010/main" val="331221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안에서 선언한 </a:t>
            </a:r>
            <a:br>
              <a:rPr lang="en-US" altLang="ko-KR" dirty="0"/>
            </a:br>
            <a:r>
              <a:rPr lang="ko-KR" altLang="en-US" dirty="0"/>
              <a:t>변수의 효력 범위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1417A59-63CA-4A28-A04D-1DC089544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825625"/>
            <a:ext cx="5181600" cy="1745546"/>
          </a:xfrm>
        </p:spPr>
      </p:pic>
    </p:spTree>
    <p:extLst>
      <p:ext uri="{BB962C8B-B14F-4D97-AF65-F5344CB8AC3E}">
        <p14:creationId xmlns:p14="http://schemas.microsoft.com/office/powerpoint/2010/main" val="223835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안에서 선언한 </a:t>
            </a:r>
            <a:br>
              <a:rPr lang="en-US" altLang="ko-KR" dirty="0"/>
            </a:br>
            <a:r>
              <a:rPr lang="ko-KR" altLang="en-US" dirty="0"/>
              <a:t>변수의 효력 범위</a:t>
            </a:r>
            <a:r>
              <a:rPr lang="en-US" altLang="ko-KR" dirty="0"/>
              <a:t>(global)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D1EF2B81-E739-41D6-9E8E-B6DC2563D2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825625"/>
            <a:ext cx="5181600" cy="1976567"/>
          </a:xfrm>
        </p:spPr>
      </p:pic>
    </p:spTree>
    <p:extLst>
      <p:ext uri="{BB962C8B-B14F-4D97-AF65-F5344CB8AC3E}">
        <p14:creationId xmlns:p14="http://schemas.microsoft.com/office/powerpoint/2010/main" val="210434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12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FECA43EE-AD2E-4EB6-BBCB-1A9CB3E52A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5181600" cy="2638192"/>
          </a:xfrm>
        </p:spPr>
      </p:pic>
    </p:spTree>
    <p:extLst>
      <p:ext uri="{BB962C8B-B14F-4D97-AF65-F5344CB8AC3E}">
        <p14:creationId xmlns:p14="http://schemas.microsoft.com/office/powerpoint/2010/main" val="159998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finish!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CF4EB5-BF54-4BFC-8E78-0DCF914CD5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690688"/>
            <a:ext cx="5181600" cy="2119745"/>
          </a:xfrm>
        </p:spPr>
      </p:pic>
    </p:spTree>
    <p:extLst>
      <p:ext uri="{BB962C8B-B14F-4D97-AF65-F5344CB8AC3E}">
        <p14:creationId xmlns:p14="http://schemas.microsoft.com/office/powerpoint/2010/main" val="10244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r>
              <a:rPr lang="ko-KR" altLang="en-US" dirty="0"/>
              <a:t>하나의 특별한 목적의 작업을 수행하기 위해</a:t>
            </a:r>
            <a:r>
              <a:rPr lang="en-US" altLang="ko-KR" dirty="0"/>
              <a:t>,</a:t>
            </a:r>
            <a:r>
              <a:rPr lang="ko-KR" altLang="en-US" dirty="0"/>
              <a:t>                 독립적으로 설계된 프로그램 코드의 집합</a:t>
            </a:r>
            <a:endParaRPr lang="en-US" altLang="ko-KR" dirty="0"/>
          </a:p>
          <a:p>
            <a:r>
              <a:rPr lang="ko-KR" altLang="en-US" dirty="0"/>
              <a:t>반복적으로 사용되는 가치   있는 부분을 한 뭉치로 묶어   </a:t>
            </a:r>
            <a:r>
              <a:rPr lang="ko-KR" altLang="en-US" dirty="0" err="1"/>
              <a:t>놓은것</a:t>
            </a:r>
            <a:endParaRPr lang="ko-KR" altLang="en-US" dirty="0"/>
          </a:p>
        </p:txBody>
      </p:sp>
      <p:pic>
        <p:nvPicPr>
          <p:cNvPr id="1026" name="Picture 2" descr="코딩의 시작, TCP School">
            <a:extLst>
              <a:ext uri="{FF2B5EF4-FFF2-40B4-BE49-F238E27FC236}">
                <a16:creationId xmlns:a16="http://schemas.microsoft.com/office/drawing/2014/main" id="{583D59A6-894A-4E5C-8D06-5D04889ED9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24" y="1825625"/>
            <a:ext cx="3942128" cy="35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9EBE1-5C4F-44FD-A47C-ED9B3C865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9904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모듈이란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함수나 변수 또는 클래스르 모아 놓은 파일</a:t>
            </a:r>
            <a:endParaRPr lang="en-US" altLang="ko-KR" dirty="0"/>
          </a:p>
          <a:p>
            <a:r>
              <a:rPr lang="ko-KR" altLang="en-US" dirty="0"/>
              <a:t>다른 사람이 만들어 놓은 모듈을 사용할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직접 만들어서 사용할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로 만든 파이썬 파일은 모두 모듈</a:t>
            </a:r>
            <a:endParaRPr lang="en-US" altLang="ko-KR" dirty="0"/>
          </a:p>
          <a:p>
            <a:r>
              <a:rPr lang="ko-KR" altLang="en-US" dirty="0"/>
              <a:t>프로그래밍 할 때 굉장히 많이 사용하므로 익숙해질 필요가 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853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" y="160207"/>
            <a:ext cx="10515600" cy="1325563"/>
          </a:xfrm>
        </p:spPr>
        <p:txBody>
          <a:bodyPr/>
          <a:lstStyle/>
          <a:p>
            <a:r>
              <a:rPr lang="ko-KR" altLang="en-US" dirty="0"/>
              <a:t>모듈 불러오기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8F8EF7E-D1DE-4975-B437-2424019CA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3" y="1690689"/>
            <a:ext cx="7860645" cy="196951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CEF4D9-872D-4083-B938-3CC809069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3" y="4128941"/>
            <a:ext cx="7860646" cy="13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4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15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AE94FA40-5C2F-4F5E-B590-D9AD63547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766984"/>
            <a:ext cx="5181600" cy="1399582"/>
          </a:xfrm>
        </p:spPr>
      </p:pic>
    </p:spTree>
    <p:extLst>
      <p:ext uri="{BB962C8B-B14F-4D97-AF65-F5344CB8AC3E}">
        <p14:creationId xmlns:p14="http://schemas.microsoft.com/office/powerpoint/2010/main" val="261406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211F4D3-7786-46E8-9C26-5D6B42AA1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690688"/>
            <a:ext cx="5181600" cy="1403186"/>
          </a:xfrm>
        </p:spPr>
      </p:pic>
    </p:spTree>
    <p:extLst>
      <p:ext uri="{BB962C8B-B14F-4D97-AF65-F5344CB8AC3E}">
        <p14:creationId xmlns:p14="http://schemas.microsoft.com/office/powerpoint/2010/main" val="348697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Oreations.py:</a:t>
            </a:r>
          </a:p>
          <a:p>
            <a:pPr marL="0" indent="0">
              <a:buNone/>
            </a:pPr>
            <a:r>
              <a:rPr lang="en-US" altLang="ko-KR" dirty="0"/>
              <a:t>add(),sub(),</a:t>
            </a:r>
            <a:r>
              <a:rPr lang="en-US" altLang="ko-KR" dirty="0" err="1"/>
              <a:t>mul</a:t>
            </a:r>
            <a:r>
              <a:rPr lang="en-US" altLang="ko-KR" dirty="0"/>
              <a:t>(),div()</a:t>
            </a:r>
            <a:r>
              <a:rPr lang="ko-KR" altLang="en-US" dirty="0"/>
              <a:t> 함수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main.py</a:t>
            </a:r>
          </a:p>
          <a:p>
            <a:pPr marL="0" indent="0">
              <a:buNone/>
            </a:pPr>
            <a:r>
              <a:rPr lang="ko-KR" altLang="en-US" dirty="0"/>
              <a:t>사용자에게 두 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operations</a:t>
            </a:r>
            <a:r>
              <a:rPr lang="ko-KR" altLang="en-US" dirty="0"/>
              <a:t>에서 정의된 함수를 통해 사칙연산 수행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출력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sz="1800" dirty="0"/>
              <a:t>첫 번째 숫자를 입력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:4</a:t>
            </a:r>
          </a:p>
          <a:p>
            <a:pPr marL="0" indent="0">
              <a:buNone/>
            </a:pPr>
            <a:r>
              <a:rPr lang="ko-KR" altLang="en-US" sz="1800" dirty="0"/>
              <a:t>두 번째 숫자를 입력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:2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6</a:t>
            </a:r>
          </a:p>
          <a:p>
            <a:pPr marL="0" indent="0">
              <a:buNone/>
            </a:pP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8</a:t>
            </a:r>
          </a:p>
          <a:p>
            <a:pPr marL="0" indent="0">
              <a:buNone/>
            </a:pPr>
            <a:r>
              <a:rPr lang="en-US" altLang="ko-KR" sz="1800" dirty="0"/>
              <a:t>2.0</a:t>
            </a:r>
          </a:p>
          <a:p>
            <a:pPr marL="0" indent="0" algn="r">
              <a:buNone/>
            </a:pPr>
            <a:r>
              <a:rPr lang="en-US" altLang="ko-KR" sz="1800" dirty="0"/>
              <a:t>pr06_01_01.py</a:t>
            </a:r>
          </a:p>
          <a:p>
            <a:pPr marL="0" indent="0" algn="r">
              <a:buNone/>
            </a:pPr>
            <a:r>
              <a:rPr lang="en-US" altLang="ko-KR" sz="1800" dirty="0"/>
              <a:t>pr06_01_02.py</a:t>
            </a:r>
          </a:p>
          <a:p>
            <a:pPr marL="0" indent="0" algn="r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7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입력 받은 수 중에서 </a:t>
            </a:r>
            <a:r>
              <a:rPr lang="en-US" altLang="ko-KR" dirty="0"/>
              <a:t>           </a:t>
            </a:r>
            <a:r>
              <a:rPr lang="ko-KR" altLang="en-US" dirty="0"/>
              <a:t>가장 큰 수를 반환하는         함수를 작성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입력 받는 숫자의 개수 제한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출력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my_max</a:t>
            </a:r>
            <a:r>
              <a:rPr lang="en-US" altLang="ko-KR" dirty="0"/>
              <a:t>(2,3,8,9,4,10,2,3,4))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 algn="r">
              <a:buNone/>
            </a:pPr>
            <a:r>
              <a:rPr lang="en-US" altLang="ko-KR" sz="2800" dirty="0"/>
              <a:t>pr06_02.py</a:t>
            </a:r>
            <a:endParaRPr lang="ko-KR" altLang="en-US" sz="2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304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재귀함수를 이용해 </a:t>
            </a:r>
            <a:r>
              <a:rPr lang="en-US" altLang="ko-KR" dirty="0"/>
              <a:t>n</a:t>
            </a:r>
            <a:r>
              <a:rPr lang="ko-KR" altLang="en-US" dirty="0"/>
              <a:t>을 입력 받으면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n!</a:t>
            </a:r>
            <a:r>
              <a:rPr lang="ko-KR" altLang="en-US" dirty="0"/>
              <a:t>를 계산해 출력하는 함수를 작성 </a:t>
            </a:r>
            <a:r>
              <a:rPr lang="ko-KR" altLang="en-US" dirty="0" err="1"/>
              <a:t>하시오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print(factorial(5))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120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sz="2800" dirty="0"/>
              <a:t>pr06_03.py</a:t>
            </a:r>
            <a:endParaRPr lang="ko-KR" altLang="en-US" sz="2800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985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하노이탑을 구현하여라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en-US" altLang="ko-KR" i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78B8F42-C780-40EF-A851-8DCA142C880B}"/>
              </a:ext>
            </a:extLst>
          </p:cNvPr>
          <p:cNvSpPr txBox="1">
            <a:spLocks/>
          </p:cNvSpPr>
          <p:nvPr/>
        </p:nvSpPr>
        <p:spPr>
          <a:xfrm>
            <a:off x="6277761" y="1851025"/>
            <a:ext cx="5076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dirty="0"/>
              <a:t>규칙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3200" dirty="0"/>
              <a:t>크기가 다른 원반 </a:t>
            </a:r>
            <a:r>
              <a:rPr lang="en-US" altLang="ko-KR" sz="3200" dirty="0"/>
              <a:t>n</a:t>
            </a:r>
            <a:r>
              <a:rPr lang="ko-KR" altLang="en-US" sz="3200" dirty="0"/>
              <a:t>개를 출발점 기둥에서 도착점 기둥까지 옮겨야 됨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3200" dirty="0"/>
              <a:t>원반은 한 번에 한 개씩만 옮길 수 있음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ko-KR" altLang="en-US" sz="3200" dirty="0"/>
              <a:t>원반을 옮길 때는 한 기둥의 맨 위 원반을 빼 내어</a:t>
            </a:r>
            <a:r>
              <a:rPr lang="en-US" altLang="ko-KR" sz="3200" dirty="0"/>
              <a:t>, </a:t>
            </a:r>
            <a:r>
              <a:rPr lang="ko-KR" altLang="en-US" sz="3200" dirty="0"/>
              <a:t>다른 기둥의 맨 위로만 옮길 수 있음</a:t>
            </a:r>
            <a:r>
              <a:rPr lang="en-US" altLang="ko-KR" sz="3200" dirty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3200" dirty="0"/>
              <a:t>원반을 옮기는 과정에서 큰 원반을 작은 원반 위로 올릴 수 없음</a:t>
            </a:r>
            <a:r>
              <a:rPr lang="en-US" altLang="ko-KR" sz="32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3200" dirty="0"/>
              <a:t>원반</a:t>
            </a:r>
            <a:r>
              <a:rPr lang="en-US" altLang="ko-KR" sz="3200" dirty="0"/>
              <a:t>n</a:t>
            </a:r>
            <a:r>
              <a:rPr lang="ko-KR" altLang="en-US" sz="3200" dirty="0"/>
              <a:t>에 개수에 따른 원반의 움직인 횟수를 </a:t>
            </a:r>
            <a:r>
              <a:rPr lang="ko-KR" altLang="en-US" sz="3200" dirty="0" err="1"/>
              <a:t>출력하시오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ex)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n=1: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n=2: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N=3: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026" name="Picture 2" descr="알고리즘 #55 (하노이탑)">
            <a:extLst>
              <a:ext uri="{FF2B5EF4-FFF2-40B4-BE49-F238E27FC236}">
                <a16:creationId xmlns:a16="http://schemas.microsoft.com/office/drawing/2014/main" id="{AD5A4684-30B3-4E32-8E80-D58E5DE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3206"/>
            <a:ext cx="4703885" cy="26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8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구조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Def</a:t>
            </a:r>
            <a:r>
              <a:rPr lang="ko-KR" altLang="en-US" dirty="0"/>
              <a:t>는 함수를 만들 때 사용하는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r>
              <a:rPr lang="ko-KR" altLang="en-US" dirty="0"/>
              <a:t>매개변수는 이 함수에 입력으로 전달되는 값을 받는 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71F50340-B038-4E5D-AE1D-C26BB9447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2257976"/>
            <a:ext cx="4934639" cy="1743318"/>
          </a:xfrm>
        </p:spPr>
      </p:pic>
    </p:spTree>
    <p:extLst>
      <p:ext uri="{BB962C8B-B14F-4D97-AF65-F5344CB8AC3E}">
        <p14:creationId xmlns:p14="http://schemas.microsoft.com/office/powerpoint/2010/main" val="38608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5DE5CAA3-5A31-4BC0-8E85-EDE7FA94B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53691" cy="1943371"/>
          </a:xfrm>
        </p:spPr>
      </p:pic>
    </p:spTree>
    <p:extLst>
      <p:ext uri="{BB962C8B-B14F-4D97-AF65-F5344CB8AC3E}">
        <p14:creationId xmlns:p14="http://schemas.microsoft.com/office/powerpoint/2010/main" val="125977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  <a:r>
              <a:rPr lang="en-US" altLang="ko-KR" dirty="0"/>
              <a:t>(</a:t>
            </a:r>
            <a:r>
              <a:rPr lang="ko-KR" altLang="en-US" dirty="0"/>
              <a:t>매개 변수</a:t>
            </a:r>
            <a:r>
              <a:rPr lang="en-US" altLang="ko-KR" dirty="0"/>
              <a:t>,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함수에 입력으로 전달되는   값을 전달 받는 변수를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함수를 호출할 때 전달하는  입력 값을 의미</a:t>
            </a:r>
            <a:endParaRPr lang="en-US" altLang="ko-KR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56B516E0-83A7-47DE-A49C-DFF999A1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9653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</a:t>
            </a:r>
            <a:r>
              <a:rPr lang="en-US" altLang="ko-KR" dirty="0"/>
              <a:t>(</a:t>
            </a:r>
            <a:r>
              <a:rPr lang="ko-KR" altLang="en-US" dirty="0"/>
              <a:t>일반적인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81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F16AD9C-430C-40D9-8BDE-114FBF4EB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4639" cy="2591162"/>
          </a:xfrm>
        </p:spPr>
      </p:pic>
    </p:spTree>
    <p:extLst>
      <p:ext uri="{BB962C8B-B14F-4D97-AF65-F5344CB8AC3E}">
        <p14:creationId xmlns:p14="http://schemas.microsoft.com/office/powerpoint/2010/main" val="184254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</a:t>
            </a:r>
            <a:r>
              <a:rPr lang="en-US" altLang="ko-KR" dirty="0"/>
              <a:t>(</a:t>
            </a:r>
            <a:r>
              <a:rPr lang="ko-KR" altLang="en-US" dirty="0"/>
              <a:t>입력 값이 없는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Hello World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BA73964-8916-448F-9871-B1E21ACDAF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0" y="1825625"/>
            <a:ext cx="4953691" cy="1714739"/>
          </a:xfrm>
        </p:spPr>
      </p:pic>
    </p:spTree>
    <p:extLst>
      <p:ext uri="{BB962C8B-B14F-4D97-AF65-F5344CB8AC3E}">
        <p14:creationId xmlns:p14="http://schemas.microsoft.com/office/powerpoint/2010/main" val="42825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</a:t>
            </a:r>
            <a:r>
              <a:rPr lang="en-US" altLang="ko-KR" dirty="0"/>
              <a:t>(</a:t>
            </a:r>
            <a:r>
              <a:rPr lang="ko-KR" altLang="en-US" dirty="0"/>
              <a:t>결과 값이 없는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81</a:t>
            </a:r>
          </a:p>
          <a:p>
            <a:pPr marL="0" indent="0">
              <a:buNone/>
            </a:pPr>
            <a:r>
              <a:rPr lang="en-US" altLang="ko-KR" dirty="0"/>
              <a:t>None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46B60682-04E4-4444-8785-C7723165BB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181600" cy="2128016"/>
          </a:xfrm>
        </p:spPr>
      </p:pic>
    </p:spTree>
    <p:extLst>
      <p:ext uri="{BB962C8B-B14F-4D97-AF65-F5344CB8AC3E}">
        <p14:creationId xmlns:p14="http://schemas.microsoft.com/office/powerpoint/2010/main" val="359926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입력 값</a:t>
            </a:r>
            <a:r>
              <a:rPr lang="en-US" altLang="ko-KR" dirty="0"/>
              <a:t>, </a:t>
            </a:r>
            <a:r>
              <a:rPr lang="ko-KR" altLang="en-US" dirty="0"/>
              <a:t>결과 값이 없는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Hello World!!!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0C284D-C0AA-4193-900A-741D78A5A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417531"/>
          </a:xfrm>
        </p:spPr>
      </p:pic>
    </p:spTree>
    <p:extLst>
      <p:ext uri="{BB962C8B-B14F-4D97-AF65-F5344CB8AC3E}">
        <p14:creationId xmlns:p14="http://schemas.microsoft.com/office/powerpoint/2010/main" val="359580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528</Words>
  <Application>Microsoft Office PowerPoint</Application>
  <PresentationFormat>와이드스크린</PresentationFormat>
  <Paragraphs>138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함수</vt:lpstr>
      <vt:lpstr>함수란?</vt:lpstr>
      <vt:lpstr>함수의 구조</vt:lpstr>
      <vt:lpstr>함수 예시</vt:lpstr>
      <vt:lpstr>용어 정리(매개 변수,인수)</vt:lpstr>
      <vt:lpstr>함수의 형태(일반적인 함수)</vt:lpstr>
      <vt:lpstr>함수의 형태(입력 값이 없는 함수)</vt:lpstr>
      <vt:lpstr>함수의 형태(결과 값이 없는 함수)</vt:lpstr>
      <vt:lpstr>함수의 형태 (입력 값, 결과 값이 없는 함수)</vt:lpstr>
      <vt:lpstr>여러 개의 입력 값을 받는 함수1</vt:lpstr>
      <vt:lpstr>여러 개의 입력 값을 받는 함수1</vt:lpstr>
      <vt:lpstr>여러 개의 입력 값을 받는 함수1</vt:lpstr>
      <vt:lpstr>여러 개의 입력 값을 받는 함수2</vt:lpstr>
      <vt:lpstr>매개변수의 초깃값 설정</vt:lpstr>
      <vt:lpstr>함수 안에서 선언한  변수의 효력 범위</vt:lpstr>
      <vt:lpstr>함수 안에서 선언한  변수의 효력 범위(return)</vt:lpstr>
      <vt:lpstr>함수 안에서 선언한  변수의 효력 범위(global)</vt:lpstr>
      <vt:lpstr>재귀함수</vt:lpstr>
      <vt:lpstr>재귀함수</vt:lpstr>
      <vt:lpstr>모듈</vt:lpstr>
      <vt:lpstr>모듈 불러오기</vt:lpstr>
      <vt:lpstr>모듈 불러오기</vt:lpstr>
      <vt:lpstr>모듈 불러오기</vt:lpstr>
      <vt:lpstr>실습문제 1</vt:lpstr>
      <vt:lpstr>실습문제 2</vt:lpstr>
      <vt:lpstr>실습문제 3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정상원(2017150030)</cp:lastModifiedBy>
  <cp:revision>159</cp:revision>
  <dcterms:created xsi:type="dcterms:W3CDTF">2020-11-03T10:59:29Z</dcterms:created>
  <dcterms:modified xsi:type="dcterms:W3CDTF">2021-07-16T11:38:05Z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