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9"/>
  </p:notesMasterIdLst>
  <p:sldIdLst>
    <p:sldId id="301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20EA2-0A90-4552-B184-34457A5F35E2}" v="159" dt="2020-11-17T08:58:22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xmlns="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xmlns="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xmlns="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xmlns="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9889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xmlns="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xmlns="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xmlns="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303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xmlns="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xmlns="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xmlns="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761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xmlns="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xmlns="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xmlns="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115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xmlns="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xmlns="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xmlns="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xmlns="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xmlns="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xmlns="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57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xmlns="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xmlns="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xmlns="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304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xmlns="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xmlns="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xmlns="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098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xmlns="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xmlns="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xmlns="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245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xmlns="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xmlns="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xmlns="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418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xmlns="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xmlns="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xmlns="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995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xmlns="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xmlns="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xmlns="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960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xmlns="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xmlns="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xmlns="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822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0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60" r:id="rId1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다음 문자열에서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‘my name is’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,1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jincheol</a:t>
            </a:r>
            <a:r>
              <a:rPr lang="en-US" altLang="ko-KR" dirty="0" smtClean="0"/>
              <a:t> oh’</a:t>
            </a:r>
            <a:r>
              <a:rPr lang="ko-KR" altLang="en-US" dirty="0" smtClean="0"/>
              <a:t>를 출력하는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s=‘my name is </a:t>
            </a:r>
            <a:r>
              <a:rPr lang="en-US" altLang="ko-KR" dirty="0" err="1" smtClean="0"/>
              <a:t>jincheol</a:t>
            </a:r>
            <a:r>
              <a:rPr lang="en-US" altLang="ko-KR" dirty="0" smtClean="0"/>
              <a:t> oh’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Pr04_07.py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2223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입력 값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0</a:t>
            </a:r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출력 값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/>
              <a:t>m</a:t>
            </a:r>
            <a:r>
              <a:rPr lang="en-US" altLang="ko-KR" dirty="0" smtClean="0"/>
              <a:t>y name is</a:t>
            </a:r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입력 값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1</a:t>
            </a:r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출력 값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err="1"/>
              <a:t>j</a:t>
            </a:r>
            <a:r>
              <a:rPr lang="en-US" altLang="ko-KR" dirty="0" err="1" smtClean="0"/>
              <a:t>incheol</a:t>
            </a:r>
            <a:r>
              <a:rPr lang="en-US" altLang="ko-KR" dirty="0" smtClean="0"/>
              <a:t> oh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335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알파벳중</a:t>
            </a:r>
            <a:r>
              <a:rPr lang="ko-KR" altLang="en-US" dirty="0" smtClean="0"/>
              <a:t> 하나인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입력받아서</a:t>
            </a:r>
            <a:r>
              <a:rPr lang="ko-KR" altLang="en-US" dirty="0" smtClean="0"/>
              <a:t> 다음 </a:t>
            </a:r>
            <a:r>
              <a:rPr lang="en-US" altLang="ko-KR" dirty="0" err="1" smtClean="0"/>
              <a:t>dictionar</a:t>
            </a:r>
            <a:r>
              <a:rPr lang="ko-KR" altLang="en-US" dirty="0" smtClean="0"/>
              <a:t>에 해당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값이 존재하면 해당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존재하지 않으면 </a:t>
            </a:r>
            <a:r>
              <a:rPr lang="en-US" altLang="ko-KR" dirty="0" smtClean="0"/>
              <a:t>no</a:t>
            </a:r>
            <a:r>
              <a:rPr lang="ko-KR" altLang="en-US" dirty="0" smtClean="0"/>
              <a:t>를 출력하는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={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‘a’:123,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‘s’:456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</a:t>
            </a:r>
            <a:r>
              <a:rPr lang="en-US" altLang="ko-KR" dirty="0" smtClean="0"/>
              <a:t>r04_08.py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3977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입력 값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/>
              <a:t>a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출력 값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123</a:t>
            </a:r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입력 값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/>
              <a:t>b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출력 값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29367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문제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중 하나를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t1+t2</a:t>
            </a:r>
            <a:r>
              <a:rPr lang="ko-KR" altLang="en-US" dirty="0" smtClean="0"/>
              <a:t>를 출력하고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</a:t>
            </a:r>
            <a:r>
              <a:rPr lang="en-US" altLang="ko-KR" dirty="0" err="1" smtClean="0"/>
              <a:t>a,b</a:t>
            </a:r>
            <a:r>
              <a:rPr lang="en-US" altLang="ko-KR" dirty="0"/>
              <a:t>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t1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</a:t>
            </a:r>
            <a:r>
              <a:rPr lang="ko-KR" altLang="en-US" dirty="0" smtClean="0"/>
              <a:t>번째 값과 </a:t>
            </a:r>
            <a:r>
              <a:rPr lang="en-US" altLang="ko-KR" dirty="0" smtClean="0"/>
              <a:t>t2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</a:t>
            </a:r>
            <a:r>
              <a:rPr lang="ko-KR" altLang="en-US" dirty="0" smtClean="0"/>
              <a:t>번째 값을 출력하는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단</a:t>
            </a:r>
            <a:r>
              <a:rPr lang="en-US" altLang="ko-KR" dirty="0" smtClean="0"/>
              <a:t>, 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1~4 </a:t>
            </a:r>
            <a:r>
              <a:rPr lang="ko-KR" altLang="en-US" dirty="0" smtClean="0"/>
              <a:t>사이의 정수이다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t1=(1,2,’a’,’b’)</a:t>
            </a:r>
          </a:p>
          <a:p>
            <a:pPr marL="0" indent="0">
              <a:buNone/>
            </a:pPr>
            <a:r>
              <a:rPr lang="en-US" altLang="ko-KR" dirty="0"/>
              <a:t>t</a:t>
            </a:r>
            <a:r>
              <a:rPr lang="en-US" altLang="ko-KR" dirty="0" smtClean="0"/>
              <a:t>2=(‘</a:t>
            </a:r>
            <a:r>
              <a:rPr lang="en-US" altLang="ko-KR" dirty="0"/>
              <a:t>c</a:t>
            </a:r>
            <a:r>
              <a:rPr lang="en-US" altLang="ko-KR" dirty="0" smtClean="0"/>
              <a:t>’,’d’,3,4)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pr04_09.py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37359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입력 값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/>
              <a:t>0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출력 값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/>
              <a:t>(1, 2, 'a', 'b', 'c', 'd', 3, 4)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입력 값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1</a:t>
            </a:r>
          </a:p>
          <a:p>
            <a:pPr marL="0" indent="0">
              <a:buNone/>
            </a:pPr>
            <a:r>
              <a:rPr lang="en-US" altLang="ko-KR" dirty="0" smtClean="0"/>
              <a:t>2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출력 값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2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781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</TotalTime>
  <Words>216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1_Office 테마</vt:lpstr>
      <vt:lpstr>조건문</vt:lpstr>
      <vt:lpstr>추가 문제1</vt:lpstr>
      <vt:lpstr>추가 문제2</vt:lpstr>
      <vt:lpstr>추가 문제3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오진철</cp:lastModifiedBy>
  <cp:revision>79</cp:revision>
  <dcterms:created xsi:type="dcterms:W3CDTF">2020-11-03T10:59:29Z</dcterms:created>
  <dcterms:modified xsi:type="dcterms:W3CDTF">2021-05-27T13:34:17Z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