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1" r:id="rId5"/>
    <p:sldId id="426" r:id="rId6"/>
    <p:sldId id="441" r:id="rId7"/>
    <p:sldId id="398" r:id="rId8"/>
    <p:sldId id="443" r:id="rId9"/>
    <p:sldId id="450" r:id="rId10"/>
    <p:sldId id="452" r:id="rId11"/>
    <p:sldId id="451" r:id="rId12"/>
    <p:sldId id="442" r:id="rId13"/>
    <p:sldId id="444" r:id="rId14"/>
    <p:sldId id="445" r:id="rId15"/>
    <p:sldId id="446" r:id="rId16"/>
    <p:sldId id="447" r:id="rId17"/>
    <p:sldId id="448" r:id="rId18"/>
    <p:sldId id="44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048" autoAdjust="0"/>
  </p:normalViewPr>
  <p:slideViewPr>
    <p:cSldViewPr snapToGrid="0">
      <p:cViewPr varScale="1">
        <p:scale>
          <a:sx n="114" d="100"/>
          <a:sy n="114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(</a:t>
            </a:r>
            <a:r>
              <a:rPr lang="en-US" altLang="ko-KR" dirty="0" err="1"/>
              <a:t>readline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F468F8C-9096-47D6-A980-EDB46EC267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825625"/>
            <a:ext cx="5181600" cy="1942116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3120EF-0A15-4A8F-8879-EC6680A7EB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번째 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55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(</a:t>
            </a:r>
            <a:r>
              <a:rPr lang="en-US" altLang="ko-KR" dirty="0" err="1"/>
              <a:t>readlines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3120EF-0A15-4A8F-8879-EC6680A7EB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1900" dirty="0"/>
              <a:t>1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2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3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4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6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7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8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9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10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ABCF7D-D143-422F-A494-02903C28FF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4426"/>
            <a:ext cx="5181600" cy="1604574"/>
          </a:xfrm>
        </p:spPr>
      </p:pic>
    </p:spTree>
    <p:extLst>
      <p:ext uri="{BB962C8B-B14F-4D97-AF65-F5344CB8AC3E}">
        <p14:creationId xmlns:p14="http://schemas.microsoft.com/office/powerpoint/2010/main" val="185318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3120EF-0A15-4A8F-8879-EC6680A7EB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1900" dirty="0"/>
              <a:t>1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2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3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4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6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7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8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9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10</a:t>
            </a:r>
            <a:r>
              <a:rPr lang="ko-KR" altLang="en-US" sz="1900" dirty="0"/>
              <a:t>번째 줄입니다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9B003C-6B22-4A15-98D7-B9A1E7F46E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408894"/>
          </a:xfrm>
        </p:spPr>
      </p:pic>
    </p:spTree>
    <p:extLst>
      <p:ext uri="{BB962C8B-B14F-4D97-AF65-F5344CB8AC3E}">
        <p14:creationId xmlns:p14="http://schemas.microsoft.com/office/powerpoint/2010/main" val="17650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추가</a:t>
            </a:r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D465BABF-5A30-4BAB-B4CD-55F2F1896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5266"/>
            <a:ext cx="5181600" cy="3676085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E28FFC-35C5-48FE-AA04-7D2451FF05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266"/>
            <a:ext cx="5181600" cy="1593734"/>
          </a:xfrm>
        </p:spPr>
      </p:pic>
    </p:spTree>
    <p:extLst>
      <p:ext uri="{BB962C8B-B14F-4D97-AF65-F5344CB8AC3E}">
        <p14:creationId xmlns:p14="http://schemas.microsoft.com/office/powerpoint/2010/main" val="398179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7AFB0-4304-420A-A3C7-80D57F6CB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사용자가 </a:t>
            </a:r>
            <a:r>
              <a:rPr lang="en-US" altLang="ko-KR" dirty="0"/>
              <a:t>stop</a:t>
            </a:r>
            <a:r>
              <a:rPr lang="ko-KR" altLang="en-US" dirty="0"/>
              <a:t>을 입력할 때 까지 계속해서 입력을 받아서       실습</a:t>
            </a:r>
            <a:r>
              <a:rPr lang="en-US" altLang="ko-KR" dirty="0"/>
              <a:t>.txt</a:t>
            </a:r>
            <a:r>
              <a:rPr lang="ko-KR" altLang="en-US" dirty="0"/>
              <a:t>에 작성하는 프로그램을 만들어라</a:t>
            </a:r>
            <a:r>
              <a:rPr lang="en-US" altLang="ko-KR" dirty="0"/>
              <a:t>(</a:t>
            </a:r>
            <a:r>
              <a:rPr lang="ko-KR" altLang="en-US" dirty="0"/>
              <a:t>사용자의 입력마다 줄 바꿈이 되어야한다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276A591E-0F9C-4587-9D18-E94BDD9E0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95" y="1825625"/>
            <a:ext cx="3419952" cy="866896"/>
          </a:xfr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8980B52-39F8-454C-A39F-416C6B2BE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95" y="3120366"/>
            <a:ext cx="4352973" cy="23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7AFB0-4304-420A-A3C7-80D57F6CB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위에서 작성한 실습</a:t>
            </a:r>
            <a:r>
              <a:rPr lang="en-US" altLang="ko-KR" dirty="0"/>
              <a:t>.txt</a:t>
            </a:r>
            <a:r>
              <a:rPr lang="ko-KR" altLang="en-US" dirty="0"/>
              <a:t>에서 사용자가 숫자를 입력하면 그 줄 까지의 내용을 출력하는 프로그램을 작성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줄 수보다 큰 수를 입력하면 실습</a:t>
            </a:r>
            <a:r>
              <a:rPr lang="en-US" altLang="ko-KR" dirty="0"/>
              <a:t>.txt</a:t>
            </a:r>
            <a:r>
              <a:rPr lang="ko-KR" altLang="en-US" dirty="0"/>
              <a:t>의 줄 수를 알려주고 다시 입력 받을 것</a:t>
            </a:r>
            <a:r>
              <a:rPr lang="en-US" altLang="ko-KR" dirty="0"/>
              <a:t>)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DF6D103-C0F9-457D-AC14-552CCEDE9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27" y="1825625"/>
            <a:ext cx="3410426" cy="1000265"/>
          </a:xfrm>
        </p:spPr>
      </p:pic>
    </p:spTree>
    <p:extLst>
      <p:ext uri="{BB962C8B-B14F-4D97-AF65-F5344CB8AC3E}">
        <p14:creationId xmlns:p14="http://schemas.microsoft.com/office/powerpoint/2010/main" val="261423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r>
              <a:rPr lang="en-US" altLang="ko-KR" dirty="0"/>
              <a:t>File : </a:t>
            </a:r>
            <a:r>
              <a:rPr lang="ko-KR" altLang="en-US" dirty="0"/>
              <a:t>파일 경로 및 파일 이름</a:t>
            </a:r>
            <a:endParaRPr lang="en-US" altLang="ko-KR" dirty="0"/>
          </a:p>
          <a:p>
            <a:r>
              <a:rPr lang="en-US" altLang="ko-KR" dirty="0"/>
              <a:t>Mode : </a:t>
            </a:r>
            <a:r>
              <a:rPr lang="ko-KR" altLang="en-US" dirty="0"/>
              <a:t>파일이 열리는 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ex)’w’, ’r’, ’a’</a:t>
            </a:r>
          </a:p>
          <a:p>
            <a:r>
              <a:rPr lang="ko-KR" altLang="en-US" dirty="0"/>
              <a:t>파일 객체는 반드시 작업이 완료되면 파일을 닫아야 함</a:t>
            </a:r>
            <a:endParaRPr lang="en-US" altLang="ko-KR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0FC1CBA9-FC2A-4F19-87C6-BA7C25D52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1055219"/>
          </a:xfrm>
        </p:spPr>
      </p:pic>
    </p:spTree>
    <p:extLst>
      <p:ext uri="{BB962C8B-B14F-4D97-AF65-F5344CB8AC3E}">
        <p14:creationId xmlns:p14="http://schemas.microsoft.com/office/powerpoint/2010/main" val="35306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함수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F9E3832-FBC2-46C5-8E9A-E78E779CC27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7458789"/>
              </p:ext>
            </p:extLst>
          </p:nvPr>
        </p:nvGraphicFramePr>
        <p:xfrm>
          <a:off x="979866" y="2005929"/>
          <a:ext cx="6826031" cy="259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7">
                  <a:extLst>
                    <a:ext uri="{9D8B030D-6E8A-4147-A177-3AD203B41FA5}">
                      <a16:colId xmlns:a16="http://schemas.microsoft.com/office/drawing/2014/main" val="1716612521"/>
                    </a:ext>
                  </a:extLst>
                </a:gridCol>
                <a:gridCol w="5028664">
                  <a:extLst>
                    <a:ext uri="{9D8B030D-6E8A-4147-A177-3AD203B41FA5}">
                      <a16:colId xmlns:a16="http://schemas.microsoft.com/office/drawing/2014/main" val="4068336675"/>
                    </a:ext>
                  </a:extLst>
                </a:gridCol>
              </a:tblGrid>
              <a:tr h="624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열기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8118"/>
                  </a:ext>
                </a:extLst>
              </a:tr>
              <a:tr h="70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읽기 모드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파일을 읽기만 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4827"/>
                  </a:ext>
                </a:extLst>
              </a:tr>
              <a:tr h="624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쓰기 모드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파일에 내용을 쓸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45124"/>
                  </a:ext>
                </a:extLst>
              </a:tr>
              <a:tr h="624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모드 </a:t>
                      </a:r>
                      <a:r>
                        <a:rPr lang="en-US" altLang="ko-KR" dirty="0"/>
                        <a:t>-</a:t>
                      </a:r>
                    </a:p>
                    <a:p>
                      <a:pPr algn="ctr" latinLnBrk="1"/>
                      <a:r>
                        <a:rPr lang="ko-KR" altLang="en-US" dirty="0"/>
                        <a:t>파일의 마지막에 새로운 내용을 추가할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생성하기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9FC85D77-4E71-4A88-B80C-E3B16C85D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19" y="1825625"/>
            <a:ext cx="3902383" cy="2943323"/>
          </a:xfrm>
        </p:spPr>
      </p:pic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B0465E1-55DA-4376-B332-6800B9F976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1048843"/>
          </a:xfrm>
        </p:spPr>
      </p:pic>
    </p:spTree>
    <p:extLst>
      <p:ext uri="{BB962C8B-B14F-4D97-AF65-F5344CB8AC3E}">
        <p14:creationId xmlns:p14="http://schemas.microsoft.com/office/powerpoint/2010/main" val="386086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생성하기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E79C7B6-AE14-4D6B-974F-8F5AEA6567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1222888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5360ABBE-29F9-413F-80E7-4C2E05692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86" y="1829143"/>
            <a:ext cx="2438740" cy="2438740"/>
          </a:xfrm>
        </p:spPr>
      </p:pic>
    </p:spTree>
    <p:extLst>
      <p:ext uri="{BB962C8B-B14F-4D97-AF65-F5344CB8AC3E}">
        <p14:creationId xmlns:p14="http://schemas.microsoft.com/office/powerpoint/2010/main" val="170955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67840-928F-410E-BA7F-C2226E369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47372" cy="4351338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현재 위치한 곳을 기준</a:t>
            </a:r>
            <a:r>
              <a:rPr lang="en-US" altLang="ko-KR" dirty="0"/>
              <a:t>’</a:t>
            </a:r>
            <a:r>
              <a:rPr lang="ko-KR" altLang="en-US" dirty="0"/>
              <a:t>으로 해서 </a:t>
            </a:r>
            <a:r>
              <a:rPr lang="en-US" altLang="ko-KR" dirty="0"/>
              <a:t>‘</a:t>
            </a:r>
            <a:r>
              <a:rPr lang="ko-KR" altLang="en-US" dirty="0"/>
              <a:t>목적지의 위치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현재 위치한 곳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working directory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터미널에서 </a:t>
            </a:r>
            <a:r>
              <a:rPr lang="en-US" altLang="ko-KR" dirty="0" err="1"/>
              <a:t>pwd</a:t>
            </a:r>
            <a:r>
              <a:rPr lang="en-US" altLang="ko-KR" dirty="0"/>
              <a:t>(print working </a:t>
            </a:r>
            <a:r>
              <a:rPr lang="en-US" altLang="ko-KR" dirty="0" err="1"/>
              <a:t>directoy</a:t>
            </a:r>
            <a:r>
              <a:rPr lang="en-US" altLang="ko-KR" dirty="0"/>
              <a:t>)</a:t>
            </a:r>
            <a:r>
              <a:rPr lang="ko-KR" altLang="en-US" dirty="0"/>
              <a:t>명령어를 통해 확인가능</a:t>
            </a:r>
          </a:p>
        </p:txBody>
      </p:sp>
    </p:spTree>
    <p:extLst>
      <p:ext uri="{BB962C8B-B14F-4D97-AF65-F5344CB8AC3E}">
        <p14:creationId xmlns:p14="http://schemas.microsoft.com/office/powerpoint/2010/main" val="221717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67840-928F-410E-BA7F-C2226E369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47372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/  </a:t>
            </a:r>
            <a:r>
              <a:rPr lang="ko-KR" altLang="en-US" dirty="0"/>
              <a:t>디렉토리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./  </a:t>
            </a:r>
            <a:r>
              <a:rPr lang="ko-KR" altLang="en-US" dirty="0"/>
              <a:t>현재 디렉토리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../ </a:t>
            </a:r>
            <a:r>
              <a:rPr lang="ko-KR" altLang="en-US" dirty="0"/>
              <a:t>현재 위치의 상단 디렉토리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501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5360ABBE-29F9-413F-80E7-4C2E05692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86" y="1829143"/>
            <a:ext cx="2438740" cy="2438740"/>
          </a:xfrm>
        </p:spPr>
      </p:pic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89D7CDC4-CE8D-41ED-BCD3-759E2497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143"/>
            <a:ext cx="5181600" cy="1067723"/>
          </a:xfrm>
        </p:spPr>
      </p:pic>
    </p:spTree>
    <p:extLst>
      <p:ext uri="{BB962C8B-B14F-4D97-AF65-F5344CB8AC3E}">
        <p14:creationId xmlns:p14="http://schemas.microsoft.com/office/powerpoint/2010/main" val="29652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673036E-E3E5-474E-8A3A-2325D5BD7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598578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580B7C65-DBBF-4672-B162-841E002A6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600" cy="3725190"/>
          </a:xfrm>
        </p:spPr>
      </p:pic>
    </p:spTree>
    <p:extLst>
      <p:ext uri="{BB962C8B-B14F-4D97-AF65-F5344CB8AC3E}">
        <p14:creationId xmlns:p14="http://schemas.microsoft.com/office/powerpoint/2010/main" val="34880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323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파일 입출력</vt:lpstr>
      <vt:lpstr>Open 함수</vt:lpstr>
      <vt:lpstr>Open 함수</vt:lpstr>
      <vt:lpstr>파일 생성하기</vt:lpstr>
      <vt:lpstr>파일 생성하기</vt:lpstr>
      <vt:lpstr>상대 경로</vt:lpstr>
      <vt:lpstr>상대 경로</vt:lpstr>
      <vt:lpstr>상대 경로</vt:lpstr>
      <vt:lpstr>파일 쓰기</vt:lpstr>
      <vt:lpstr>파일 읽기(readline)</vt:lpstr>
      <vt:lpstr>파일 읽기(readlines)</vt:lpstr>
      <vt:lpstr>파일 읽기(read)</vt:lpstr>
      <vt:lpstr>파일 내용 추가</vt:lpstr>
      <vt:lpstr>실습문제1</vt:lpstr>
      <vt:lpstr>실습문제2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정상원(2017150030)</cp:lastModifiedBy>
  <cp:revision>168</cp:revision>
  <dcterms:created xsi:type="dcterms:W3CDTF">2020-11-03T10:59:29Z</dcterms:created>
  <dcterms:modified xsi:type="dcterms:W3CDTF">2021-07-16T06:50:33Z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