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4" r:id="rId10"/>
    <p:sldId id="270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ARJA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C-475C-AADC-6096E2F4A2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Cardumen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C-475C-AADC-6096E2F4A2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JKali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C-475C-AADC-6096E2F4A2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JMutRepair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C-475C-AADC-6096E2F4A2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jGenProg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3C-475C-AADC-6096E2F4A25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SimFix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3C-475C-AADC-6096E2F4A25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Nopol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13C-475C-AADC-6096E2F4A25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GYMPaG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ARJA</c:v>
                </c:pt>
                <c:pt idx="1">
                  <c:v>Cardumen</c:v>
                </c:pt>
                <c:pt idx="2">
                  <c:v>JKali</c:v>
                </c:pt>
                <c:pt idx="3">
                  <c:v>JMutRepair</c:v>
                </c:pt>
                <c:pt idx="4">
                  <c:v>jGenProg</c:v>
                </c:pt>
                <c:pt idx="5">
                  <c:v>SimFix</c:v>
                </c:pt>
                <c:pt idx="6">
                  <c:v>Nopol</c:v>
                </c:pt>
                <c:pt idx="7">
                  <c:v>GYMPaG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3C-475C-AADC-6096E2F4A2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55761327"/>
        <c:axId val="1855762159"/>
      </c:barChart>
      <c:catAx>
        <c:axId val="185576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762159"/>
        <c:crosses val="autoZero"/>
        <c:auto val="1"/>
        <c:lblAlgn val="ctr"/>
        <c:lblOffset val="100"/>
        <c:noMultiLvlLbl val="0"/>
      </c:catAx>
      <c:valAx>
        <c:axId val="185576215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2"/>
                    </a:solidFill>
                  </a:rPr>
                  <a:t>Bugs Fixed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5576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56F4B-A3F6-4C98-8303-47F51CEA2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32C5E2-E751-4145-AE14-63888964B272}">
      <dgm:prSet/>
      <dgm:spPr/>
      <dgm:t>
        <a:bodyPr/>
        <a:lstStyle/>
        <a:p>
          <a:r>
            <a:rPr lang="en-US"/>
            <a:t>Bug  Name</a:t>
          </a:r>
        </a:p>
      </dgm:t>
    </dgm:pt>
    <dgm:pt modelId="{8D732706-BBEC-4FA7-A865-5F9C412F979B}" type="parTrans" cxnId="{973B41BD-2438-4767-ADF7-3AB4B2E01702}">
      <dgm:prSet/>
      <dgm:spPr/>
      <dgm:t>
        <a:bodyPr/>
        <a:lstStyle/>
        <a:p>
          <a:endParaRPr lang="en-US"/>
        </a:p>
      </dgm:t>
    </dgm:pt>
    <dgm:pt modelId="{0E63A77A-8D80-45F7-970D-5C0BB779971A}" type="sibTrans" cxnId="{973B41BD-2438-4767-ADF7-3AB4B2E01702}">
      <dgm:prSet/>
      <dgm:spPr/>
      <dgm:t>
        <a:bodyPr/>
        <a:lstStyle/>
        <a:p>
          <a:endParaRPr lang="en-US"/>
        </a:p>
      </dgm:t>
    </dgm:pt>
    <dgm:pt modelId="{55A03097-94DC-4417-A5E9-EE2A9EBBF586}">
      <dgm:prSet/>
      <dgm:spPr/>
      <dgm:t>
        <a:bodyPr/>
        <a:lstStyle/>
        <a:p>
          <a:r>
            <a:rPr lang="en-US"/>
            <a:t>Classpath/Dependencies for the bug</a:t>
          </a:r>
        </a:p>
      </dgm:t>
    </dgm:pt>
    <dgm:pt modelId="{B17C939A-8D52-4869-B0D2-C31BF19D0FE0}" type="parTrans" cxnId="{2F56010C-8006-48AA-9A94-DBDDEF3145DA}">
      <dgm:prSet/>
      <dgm:spPr/>
      <dgm:t>
        <a:bodyPr/>
        <a:lstStyle/>
        <a:p>
          <a:endParaRPr lang="en-US"/>
        </a:p>
      </dgm:t>
    </dgm:pt>
    <dgm:pt modelId="{23ECA334-45AD-4815-875F-9926F6079CED}" type="sibTrans" cxnId="{2F56010C-8006-48AA-9A94-DBDDEF3145DA}">
      <dgm:prSet/>
      <dgm:spPr/>
      <dgm:t>
        <a:bodyPr/>
        <a:lstStyle/>
        <a:p>
          <a:endParaRPr lang="en-US"/>
        </a:p>
      </dgm:t>
    </dgm:pt>
    <dgm:pt modelId="{7A185DDB-D2EF-4BB8-A5FF-5B55D84F49E1}">
      <dgm:prSet/>
      <dgm:spPr/>
      <dgm:t>
        <a:bodyPr/>
        <a:lstStyle/>
        <a:p>
          <a:r>
            <a:rPr lang="en-US"/>
            <a:t>Source code</a:t>
          </a:r>
        </a:p>
      </dgm:t>
    </dgm:pt>
    <dgm:pt modelId="{017E2796-CFCA-4E4D-9E12-D464E69FE683}" type="parTrans" cxnId="{172879CB-E6BB-4FD3-AA65-7316816A92BB}">
      <dgm:prSet/>
      <dgm:spPr/>
      <dgm:t>
        <a:bodyPr/>
        <a:lstStyle/>
        <a:p>
          <a:endParaRPr lang="en-US"/>
        </a:p>
      </dgm:t>
    </dgm:pt>
    <dgm:pt modelId="{D6163CCA-AE9C-4402-99FD-58917D6A4E47}" type="sibTrans" cxnId="{172879CB-E6BB-4FD3-AA65-7316816A92BB}">
      <dgm:prSet/>
      <dgm:spPr/>
      <dgm:t>
        <a:bodyPr/>
        <a:lstStyle/>
        <a:p>
          <a:endParaRPr lang="en-US"/>
        </a:p>
      </dgm:t>
    </dgm:pt>
    <dgm:pt modelId="{24454514-B51E-4F12-96CA-467C95E86E87}">
      <dgm:prSet/>
      <dgm:spPr/>
      <dgm:t>
        <a:bodyPr/>
        <a:lstStyle/>
        <a:p>
          <a:r>
            <a:rPr lang="en-US"/>
            <a:t>Junit Test cases</a:t>
          </a:r>
        </a:p>
      </dgm:t>
    </dgm:pt>
    <dgm:pt modelId="{C1E96E92-70C4-4530-B3BC-C37FB5FAE653}" type="parTrans" cxnId="{2E1F9820-6536-4641-BB0F-F2F7126372C0}">
      <dgm:prSet/>
      <dgm:spPr/>
      <dgm:t>
        <a:bodyPr/>
        <a:lstStyle/>
        <a:p>
          <a:endParaRPr lang="en-US"/>
        </a:p>
      </dgm:t>
    </dgm:pt>
    <dgm:pt modelId="{44102503-451A-4C12-AB94-057D574FBD29}" type="sibTrans" cxnId="{2E1F9820-6536-4641-BB0F-F2F7126372C0}">
      <dgm:prSet/>
      <dgm:spPr/>
      <dgm:t>
        <a:bodyPr/>
        <a:lstStyle/>
        <a:p>
          <a:endParaRPr lang="en-US"/>
        </a:p>
      </dgm:t>
    </dgm:pt>
    <dgm:pt modelId="{4ACDECFB-1867-45D5-82CA-8647EFEBB3CC}">
      <dgm:prSet/>
      <dgm:spPr/>
      <dgm:t>
        <a:bodyPr/>
        <a:lstStyle/>
        <a:p>
          <a:r>
            <a:rPr lang="en-US"/>
            <a:t>Class files for source code</a:t>
          </a:r>
        </a:p>
      </dgm:t>
    </dgm:pt>
    <dgm:pt modelId="{D7EB1B77-0937-4613-8321-45A6D52E9177}" type="parTrans" cxnId="{DE88FC0F-04C5-4647-9458-2C8A5B6EA386}">
      <dgm:prSet/>
      <dgm:spPr/>
      <dgm:t>
        <a:bodyPr/>
        <a:lstStyle/>
        <a:p>
          <a:endParaRPr lang="en-US"/>
        </a:p>
      </dgm:t>
    </dgm:pt>
    <dgm:pt modelId="{83A75D93-2C8F-49D3-8B37-0EAB58044856}" type="sibTrans" cxnId="{DE88FC0F-04C5-4647-9458-2C8A5B6EA386}">
      <dgm:prSet/>
      <dgm:spPr/>
      <dgm:t>
        <a:bodyPr/>
        <a:lstStyle/>
        <a:p>
          <a:endParaRPr lang="en-US"/>
        </a:p>
      </dgm:t>
    </dgm:pt>
    <dgm:pt modelId="{70017BE4-CB8E-4D1C-95A4-A55A13FA802B}">
      <dgm:prSet/>
      <dgm:spPr/>
      <dgm:t>
        <a:bodyPr/>
        <a:lstStyle/>
        <a:p>
          <a:r>
            <a:rPr lang="en-US"/>
            <a:t>Class file for Junit test cases </a:t>
          </a:r>
        </a:p>
      </dgm:t>
    </dgm:pt>
    <dgm:pt modelId="{7BA750D4-5373-414E-93E4-F3C2436CCF29}" type="parTrans" cxnId="{4A11B2C6-E237-491F-B7D2-4AD5E86646C0}">
      <dgm:prSet/>
      <dgm:spPr/>
      <dgm:t>
        <a:bodyPr/>
        <a:lstStyle/>
        <a:p>
          <a:endParaRPr lang="en-US"/>
        </a:p>
      </dgm:t>
    </dgm:pt>
    <dgm:pt modelId="{128558BC-0786-42CD-AA76-4FDDB58D9DBE}" type="sibTrans" cxnId="{4A11B2C6-E237-491F-B7D2-4AD5E86646C0}">
      <dgm:prSet/>
      <dgm:spPr/>
      <dgm:t>
        <a:bodyPr/>
        <a:lstStyle/>
        <a:p>
          <a:endParaRPr lang="en-US"/>
        </a:p>
      </dgm:t>
    </dgm:pt>
    <dgm:pt modelId="{60477939-182A-4745-90B5-7B0C1BCE6DB9}" type="pres">
      <dgm:prSet presAssocID="{58B56F4B-A3F6-4C98-8303-47F51CEA2954}" presName="root" presStyleCnt="0">
        <dgm:presLayoutVars>
          <dgm:dir/>
          <dgm:resizeHandles val="exact"/>
        </dgm:presLayoutVars>
      </dgm:prSet>
      <dgm:spPr/>
    </dgm:pt>
    <dgm:pt modelId="{9D2BADFE-CFD3-4738-942C-91F971890356}" type="pres">
      <dgm:prSet presAssocID="{9B32C5E2-E751-4145-AE14-63888964B272}" presName="compNode" presStyleCnt="0"/>
      <dgm:spPr/>
    </dgm:pt>
    <dgm:pt modelId="{3F82ACC4-1840-4518-83A1-2250292332D4}" type="pres">
      <dgm:prSet presAssocID="{9B32C5E2-E751-4145-AE14-63888964B272}" presName="bgRect" presStyleLbl="bgShp" presStyleIdx="0" presStyleCnt="6"/>
      <dgm:spPr/>
    </dgm:pt>
    <dgm:pt modelId="{010DE204-A5FB-46AA-9DE2-DB8F998A75B2}" type="pres">
      <dgm:prSet presAssocID="{9B32C5E2-E751-4145-AE14-63888964B2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064D16E-C702-4F51-8AF9-4B49E22DF35F}" type="pres">
      <dgm:prSet presAssocID="{9B32C5E2-E751-4145-AE14-63888964B272}" presName="spaceRect" presStyleCnt="0"/>
      <dgm:spPr/>
    </dgm:pt>
    <dgm:pt modelId="{2F478642-B6BA-4F1A-BA86-46C43F329F3E}" type="pres">
      <dgm:prSet presAssocID="{9B32C5E2-E751-4145-AE14-63888964B272}" presName="parTx" presStyleLbl="revTx" presStyleIdx="0" presStyleCnt="6">
        <dgm:presLayoutVars>
          <dgm:chMax val="0"/>
          <dgm:chPref val="0"/>
        </dgm:presLayoutVars>
      </dgm:prSet>
      <dgm:spPr/>
    </dgm:pt>
    <dgm:pt modelId="{DA65C849-374D-41D0-992A-CC7E3F045139}" type="pres">
      <dgm:prSet presAssocID="{0E63A77A-8D80-45F7-970D-5C0BB779971A}" presName="sibTrans" presStyleCnt="0"/>
      <dgm:spPr/>
    </dgm:pt>
    <dgm:pt modelId="{6B48FD15-D5B2-4243-8DE1-1D46152DE908}" type="pres">
      <dgm:prSet presAssocID="{55A03097-94DC-4417-A5E9-EE2A9EBBF586}" presName="compNode" presStyleCnt="0"/>
      <dgm:spPr/>
    </dgm:pt>
    <dgm:pt modelId="{B9E82E08-F9B0-41F1-A4DF-22ECD26887EA}" type="pres">
      <dgm:prSet presAssocID="{55A03097-94DC-4417-A5E9-EE2A9EBBF586}" presName="bgRect" presStyleLbl="bgShp" presStyleIdx="1" presStyleCnt="6"/>
      <dgm:spPr/>
    </dgm:pt>
    <dgm:pt modelId="{CAA40F8C-F490-49C0-B9BA-6F5828FF7B44}" type="pres">
      <dgm:prSet presAssocID="{55A03097-94DC-4417-A5E9-EE2A9EBBF5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4F03CB2D-1101-449B-A3E4-C7260FDCD73C}" type="pres">
      <dgm:prSet presAssocID="{55A03097-94DC-4417-A5E9-EE2A9EBBF586}" presName="spaceRect" presStyleCnt="0"/>
      <dgm:spPr/>
    </dgm:pt>
    <dgm:pt modelId="{B6A349CF-A566-4EEE-8F3F-4EB64B2FBB39}" type="pres">
      <dgm:prSet presAssocID="{55A03097-94DC-4417-A5E9-EE2A9EBBF586}" presName="parTx" presStyleLbl="revTx" presStyleIdx="1" presStyleCnt="6">
        <dgm:presLayoutVars>
          <dgm:chMax val="0"/>
          <dgm:chPref val="0"/>
        </dgm:presLayoutVars>
      </dgm:prSet>
      <dgm:spPr/>
    </dgm:pt>
    <dgm:pt modelId="{BF401B27-7A76-49B1-B653-B23162937B0E}" type="pres">
      <dgm:prSet presAssocID="{23ECA334-45AD-4815-875F-9926F6079CED}" presName="sibTrans" presStyleCnt="0"/>
      <dgm:spPr/>
    </dgm:pt>
    <dgm:pt modelId="{A9F6BEB9-0783-4282-99F4-18F1E6CE50C0}" type="pres">
      <dgm:prSet presAssocID="{7A185DDB-D2EF-4BB8-A5FF-5B55D84F49E1}" presName="compNode" presStyleCnt="0"/>
      <dgm:spPr/>
    </dgm:pt>
    <dgm:pt modelId="{630477FB-8BE8-4C26-A605-D50D224F6A30}" type="pres">
      <dgm:prSet presAssocID="{7A185DDB-D2EF-4BB8-A5FF-5B55D84F49E1}" presName="bgRect" presStyleLbl="bgShp" presStyleIdx="2" presStyleCnt="6"/>
      <dgm:spPr/>
    </dgm:pt>
    <dgm:pt modelId="{173E5B0B-D8F8-44A6-85EA-215C0D3A94B0}" type="pres">
      <dgm:prSet presAssocID="{7A185DDB-D2EF-4BB8-A5FF-5B55D84F49E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91354E-AADC-49C5-A82D-C62F99626CCD}" type="pres">
      <dgm:prSet presAssocID="{7A185DDB-D2EF-4BB8-A5FF-5B55D84F49E1}" presName="spaceRect" presStyleCnt="0"/>
      <dgm:spPr/>
    </dgm:pt>
    <dgm:pt modelId="{23A8426C-88E9-4EDA-A477-C7F2A4C6C6D1}" type="pres">
      <dgm:prSet presAssocID="{7A185DDB-D2EF-4BB8-A5FF-5B55D84F49E1}" presName="parTx" presStyleLbl="revTx" presStyleIdx="2" presStyleCnt="6">
        <dgm:presLayoutVars>
          <dgm:chMax val="0"/>
          <dgm:chPref val="0"/>
        </dgm:presLayoutVars>
      </dgm:prSet>
      <dgm:spPr/>
    </dgm:pt>
    <dgm:pt modelId="{F79D70D6-C97E-478F-9CC7-D5BE4A0E27AC}" type="pres">
      <dgm:prSet presAssocID="{D6163CCA-AE9C-4402-99FD-58917D6A4E47}" presName="sibTrans" presStyleCnt="0"/>
      <dgm:spPr/>
    </dgm:pt>
    <dgm:pt modelId="{E68C3861-DB41-4EE8-A36E-3AAA19F37DD1}" type="pres">
      <dgm:prSet presAssocID="{24454514-B51E-4F12-96CA-467C95E86E87}" presName="compNode" presStyleCnt="0"/>
      <dgm:spPr/>
    </dgm:pt>
    <dgm:pt modelId="{0329538E-14E2-4FCE-8B01-A46972DB1BE7}" type="pres">
      <dgm:prSet presAssocID="{24454514-B51E-4F12-96CA-467C95E86E87}" presName="bgRect" presStyleLbl="bgShp" presStyleIdx="3" presStyleCnt="6"/>
      <dgm:spPr/>
    </dgm:pt>
    <dgm:pt modelId="{581A220E-2326-4A16-BD68-07B03806942F}" type="pres">
      <dgm:prSet presAssocID="{24454514-B51E-4F12-96CA-467C95E86E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A777451-7241-4CED-B3E4-272F1D8CC979}" type="pres">
      <dgm:prSet presAssocID="{24454514-B51E-4F12-96CA-467C95E86E87}" presName="spaceRect" presStyleCnt="0"/>
      <dgm:spPr/>
    </dgm:pt>
    <dgm:pt modelId="{A469D35A-B1A4-4909-9A1D-CD4B4293F284}" type="pres">
      <dgm:prSet presAssocID="{24454514-B51E-4F12-96CA-467C95E86E87}" presName="parTx" presStyleLbl="revTx" presStyleIdx="3" presStyleCnt="6">
        <dgm:presLayoutVars>
          <dgm:chMax val="0"/>
          <dgm:chPref val="0"/>
        </dgm:presLayoutVars>
      </dgm:prSet>
      <dgm:spPr/>
    </dgm:pt>
    <dgm:pt modelId="{FC21DF22-A530-47F2-B5E5-016861725ED7}" type="pres">
      <dgm:prSet presAssocID="{44102503-451A-4C12-AB94-057D574FBD29}" presName="sibTrans" presStyleCnt="0"/>
      <dgm:spPr/>
    </dgm:pt>
    <dgm:pt modelId="{0B37F324-48F5-4AA1-AF5A-FBD978A188CA}" type="pres">
      <dgm:prSet presAssocID="{4ACDECFB-1867-45D5-82CA-8647EFEBB3CC}" presName="compNode" presStyleCnt="0"/>
      <dgm:spPr/>
    </dgm:pt>
    <dgm:pt modelId="{8E23987C-5466-44C0-94EB-88B6C7128E7F}" type="pres">
      <dgm:prSet presAssocID="{4ACDECFB-1867-45D5-82CA-8647EFEBB3CC}" presName="bgRect" presStyleLbl="bgShp" presStyleIdx="4" presStyleCnt="6"/>
      <dgm:spPr/>
    </dgm:pt>
    <dgm:pt modelId="{BDB1438C-F13D-4192-96CF-3C6E294CD7DE}" type="pres">
      <dgm:prSet presAssocID="{4ACDECFB-1867-45D5-82CA-8647EFEBB3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790222F-5528-49C3-BE7C-2744568F7641}" type="pres">
      <dgm:prSet presAssocID="{4ACDECFB-1867-45D5-82CA-8647EFEBB3CC}" presName="spaceRect" presStyleCnt="0"/>
      <dgm:spPr/>
    </dgm:pt>
    <dgm:pt modelId="{68BD9F3E-482C-4AC0-8049-4BC52B45873D}" type="pres">
      <dgm:prSet presAssocID="{4ACDECFB-1867-45D5-82CA-8647EFEBB3CC}" presName="parTx" presStyleLbl="revTx" presStyleIdx="4" presStyleCnt="6">
        <dgm:presLayoutVars>
          <dgm:chMax val="0"/>
          <dgm:chPref val="0"/>
        </dgm:presLayoutVars>
      </dgm:prSet>
      <dgm:spPr/>
    </dgm:pt>
    <dgm:pt modelId="{86DB71FD-1293-4662-96D7-5B1470BA7F6C}" type="pres">
      <dgm:prSet presAssocID="{83A75D93-2C8F-49D3-8B37-0EAB58044856}" presName="sibTrans" presStyleCnt="0"/>
      <dgm:spPr/>
    </dgm:pt>
    <dgm:pt modelId="{379413EF-D47A-415D-8514-F02613E2E731}" type="pres">
      <dgm:prSet presAssocID="{70017BE4-CB8E-4D1C-95A4-A55A13FA802B}" presName="compNode" presStyleCnt="0"/>
      <dgm:spPr/>
    </dgm:pt>
    <dgm:pt modelId="{112F1B05-72D5-435D-B000-50AF67B607CF}" type="pres">
      <dgm:prSet presAssocID="{70017BE4-CB8E-4D1C-95A4-A55A13FA802B}" presName="bgRect" presStyleLbl="bgShp" presStyleIdx="5" presStyleCnt="6"/>
      <dgm:spPr/>
    </dgm:pt>
    <dgm:pt modelId="{C722F4F2-5515-42BF-B1D2-FFF113049B17}" type="pres">
      <dgm:prSet presAssocID="{70017BE4-CB8E-4D1C-95A4-A55A13FA80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2847CAC-3A05-4D2A-9526-009C59AE84CD}" type="pres">
      <dgm:prSet presAssocID="{70017BE4-CB8E-4D1C-95A4-A55A13FA802B}" presName="spaceRect" presStyleCnt="0"/>
      <dgm:spPr/>
    </dgm:pt>
    <dgm:pt modelId="{D29F0338-400E-4175-9EF3-01F659B2A374}" type="pres">
      <dgm:prSet presAssocID="{70017BE4-CB8E-4D1C-95A4-A55A13FA802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BFFC605-2416-4590-8B11-7C3C1654E205}" type="presOf" srcId="{24454514-B51E-4F12-96CA-467C95E86E87}" destId="{A469D35A-B1A4-4909-9A1D-CD4B4293F284}" srcOrd="0" destOrd="0" presId="urn:microsoft.com/office/officeart/2018/2/layout/IconVerticalSolidList"/>
    <dgm:cxn modelId="{2F56010C-8006-48AA-9A94-DBDDEF3145DA}" srcId="{58B56F4B-A3F6-4C98-8303-47F51CEA2954}" destId="{55A03097-94DC-4417-A5E9-EE2A9EBBF586}" srcOrd="1" destOrd="0" parTransId="{B17C939A-8D52-4869-B0D2-C31BF19D0FE0}" sibTransId="{23ECA334-45AD-4815-875F-9926F6079CED}"/>
    <dgm:cxn modelId="{DE88FC0F-04C5-4647-9458-2C8A5B6EA386}" srcId="{58B56F4B-A3F6-4C98-8303-47F51CEA2954}" destId="{4ACDECFB-1867-45D5-82CA-8647EFEBB3CC}" srcOrd="4" destOrd="0" parTransId="{D7EB1B77-0937-4613-8321-45A6D52E9177}" sibTransId="{83A75D93-2C8F-49D3-8B37-0EAB58044856}"/>
    <dgm:cxn modelId="{2E1F9820-6536-4641-BB0F-F2F7126372C0}" srcId="{58B56F4B-A3F6-4C98-8303-47F51CEA2954}" destId="{24454514-B51E-4F12-96CA-467C95E86E87}" srcOrd="3" destOrd="0" parTransId="{C1E96E92-70C4-4530-B3BC-C37FB5FAE653}" sibTransId="{44102503-451A-4C12-AB94-057D574FBD29}"/>
    <dgm:cxn modelId="{0D119E35-0A0D-40DC-8180-F131411E1692}" type="presOf" srcId="{55A03097-94DC-4417-A5E9-EE2A9EBBF586}" destId="{B6A349CF-A566-4EEE-8F3F-4EB64B2FBB39}" srcOrd="0" destOrd="0" presId="urn:microsoft.com/office/officeart/2018/2/layout/IconVerticalSolidList"/>
    <dgm:cxn modelId="{CB6F7163-CC60-4BE3-A36E-92B5F68CE649}" type="presOf" srcId="{7A185DDB-D2EF-4BB8-A5FF-5B55D84F49E1}" destId="{23A8426C-88E9-4EDA-A477-C7F2A4C6C6D1}" srcOrd="0" destOrd="0" presId="urn:microsoft.com/office/officeart/2018/2/layout/IconVerticalSolidList"/>
    <dgm:cxn modelId="{3940196F-B152-4654-9560-B85E97DC5207}" type="presOf" srcId="{9B32C5E2-E751-4145-AE14-63888964B272}" destId="{2F478642-B6BA-4F1A-BA86-46C43F329F3E}" srcOrd="0" destOrd="0" presId="urn:microsoft.com/office/officeart/2018/2/layout/IconVerticalSolidList"/>
    <dgm:cxn modelId="{18658754-915A-44DE-AE64-5857917D809A}" type="presOf" srcId="{4ACDECFB-1867-45D5-82CA-8647EFEBB3CC}" destId="{68BD9F3E-482C-4AC0-8049-4BC52B45873D}" srcOrd="0" destOrd="0" presId="urn:microsoft.com/office/officeart/2018/2/layout/IconVerticalSolidList"/>
    <dgm:cxn modelId="{9B79DD80-4941-4318-819C-597E6758EC69}" type="presOf" srcId="{70017BE4-CB8E-4D1C-95A4-A55A13FA802B}" destId="{D29F0338-400E-4175-9EF3-01F659B2A374}" srcOrd="0" destOrd="0" presId="urn:microsoft.com/office/officeart/2018/2/layout/IconVerticalSolidList"/>
    <dgm:cxn modelId="{973B41BD-2438-4767-ADF7-3AB4B2E01702}" srcId="{58B56F4B-A3F6-4C98-8303-47F51CEA2954}" destId="{9B32C5E2-E751-4145-AE14-63888964B272}" srcOrd="0" destOrd="0" parTransId="{8D732706-BBEC-4FA7-A865-5F9C412F979B}" sibTransId="{0E63A77A-8D80-45F7-970D-5C0BB779971A}"/>
    <dgm:cxn modelId="{4A11B2C6-E237-491F-B7D2-4AD5E86646C0}" srcId="{58B56F4B-A3F6-4C98-8303-47F51CEA2954}" destId="{70017BE4-CB8E-4D1C-95A4-A55A13FA802B}" srcOrd="5" destOrd="0" parTransId="{7BA750D4-5373-414E-93E4-F3C2436CCF29}" sibTransId="{128558BC-0786-42CD-AA76-4FDDB58D9DBE}"/>
    <dgm:cxn modelId="{172879CB-E6BB-4FD3-AA65-7316816A92BB}" srcId="{58B56F4B-A3F6-4C98-8303-47F51CEA2954}" destId="{7A185DDB-D2EF-4BB8-A5FF-5B55D84F49E1}" srcOrd="2" destOrd="0" parTransId="{017E2796-CFCA-4E4D-9E12-D464E69FE683}" sibTransId="{D6163CCA-AE9C-4402-99FD-58917D6A4E47}"/>
    <dgm:cxn modelId="{A8B67FE4-762A-4069-AE36-BBCBAC39AF94}" type="presOf" srcId="{58B56F4B-A3F6-4C98-8303-47F51CEA2954}" destId="{60477939-182A-4745-90B5-7B0C1BCE6DB9}" srcOrd="0" destOrd="0" presId="urn:microsoft.com/office/officeart/2018/2/layout/IconVerticalSolidList"/>
    <dgm:cxn modelId="{253C8082-CC65-44CD-A3F8-74BDF0F6166D}" type="presParOf" srcId="{60477939-182A-4745-90B5-7B0C1BCE6DB9}" destId="{9D2BADFE-CFD3-4738-942C-91F971890356}" srcOrd="0" destOrd="0" presId="urn:microsoft.com/office/officeart/2018/2/layout/IconVerticalSolidList"/>
    <dgm:cxn modelId="{EB6D909C-B2E4-45CF-B3E1-22099DE2686E}" type="presParOf" srcId="{9D2BADFE-CFD3-4738-942C-91F971890356}" destId="{3F82ACC4-1840-4518-83A1-2250292332D4}" srcOrd="0" destOrd="0" presId="urn:microsoft.com/office/officeart/2018/2/layout/IconVerticalSolidList"/>
    <dgm:cxn modelId="{CE286DFA-5419-4143-B998-BA90519E75EB}" type="presParOf" srcId="{9D2BADFE-CFD3-4738-942C-91F971890356}" destId="{010DE204-A5FB-46AA-9DE2-DB8F998A75B2}" srcOrd="1" destOrd="0" presId="urn:microsoft.com/office/officeart/2018/2/layout/IconVerticalSolidList"/>
    <dgm:cxn modelId="{B08AA2B2-4976-468E-9CD0-B99A962136F0}" type="presParOf" srcId="{9D2BADFE-CFD3-4738-942C-91F971890356}" destId="{B064D16E-C702-4F51-8AF9-4B49E22DF35F}" srcOrd="2" destOrd="0" presId="urn:microsoft.com/office/officeart/2018/2/layout/IconVerticalSolidList"/>
    <dgm:cxn modelId="{4BBCC9D2-BDE6-43BB-8796-4C0B26564A90}" type="presParOf" srcId="{9D2BADFE-CFD3-4738-942C-91F971890356}" destId="{2F478642-B6BA-4F1A-BA86-46C43F329F3E}" srcOrd="3" destOrd="0" presId="urn:microsoft.com/office/officeart/2018/2/layout/IconVerticalSolidList"/>
    <dgm:cxn modelId="{4EF0EE50-07E1-49C3-B5DB-BC9A730E984A}" type="presParOf" srcId="{60477939-182A-4745-90B5-7B0C1BCE6DB9}" destId="{DA65C849-374D-41D0-992A-CC7E3F045139}" srcOrd="1" destOrd="0" presId="urn:microsoft.com/office/officeart/2018/2/layout/IconVerticalSolidList"/>
    <dgm:cxn modelId="{4EFC206B-785F-4960-B1F7-FCC4BF82A834}" type="presParOf" srcId="{60477939-182A-4745-90B5-7B0C1BCE6DB9}" destId="{6B48FD15-D5B2-4243-8DE1-1D46152DE908}" srcOrd="2" destOrd="0" presId="urn:microsoft.com/office/officeart/2018/2/layout/IconVerticalSolidList"/>
    <dgm:cxn modelId="{DF03E102-7FFE-4A01-90D1-58E2EA1BAED2}" type="presParOf" srcId="{6B48FD15-D5B2-4243-8DE1-1D46152DE908}" destId="{B9E82E08-F9B0-41F1-A4DF-22ECD26887EA}" srcOrd="0" destOrd="0" presId="urn:microsoft.com/office/officeart/2018/2/layout/IconVerticalSolidList"/>
    <dgm:cxn modelId="{D397AE89-0777-4816-A410-FBB22D406BBE}" type="presParOf" srcId="{6B48FD15-D5B2-4243-8DE1-1D46152DE908}" destId="{CAA40F8C-F490-49C0-B9BA-6F5828FF7B44}" srcOrd="1" destOrd="0" presId="urn:microsoft.com/office/officeart/2018/2/layout/IconVerticalSolidList"/>
    <dgm:cxn modelId="{43CE7F52-B034-40BA-9BFC-8E18B2C020CA}" type="presParOf" srcId="{6B48FD15-D5B2-4243-8DE1-1D46152DE908}" destId="{4F03CB2D-1101-449B-A3E4-C7260FDCD73C}" srcOrd="2" destOrd="0" presId="urn:microsoft.com/office/officeart/2018/2/layout/IconVerticalSolidList"/>
    <dgm:cxn modelId="{85A0EC0C-8CCD-47A4-8F4B-8ED84CB38564}" type="presParOf" srcId="{6B48FD15-D5B2-4243-8DE1-1D46152DE908}" destId="{B6A349CF-A566-4EEE-8F3F-4EB64B2FBB39}" srcOrd="3" destOrd="0" presId="urn:microsoft.com/office/officeart/2018/2/layout/IconVerticalSolidList"/>
    <dgm:cxn modelId="{0C37FF6B-B9BD-442B-8AA3-F253894A0EFD}" type="presParOf" srcId="{60477939-182A-4745-90B5-7B0C1BCE6DB9}" destId="{BF401B27-7A76-49B1-B653-B23162937B0E}" srcOrd="3" destOrd="0" presId="urn:microsoft.com/office/officeart/2018/2/layout/IconVerticalSolidList"/>
    <dgm:cxn modelId="{F4BD27FD-A588-417B-B756-AF35747EC091}" type="presParOf" srcId="{60477939-182A-4745-90B5-7B0C1BCE6DB9}" destId="{A9F6BEB9-0783-4282-99F4-18F1E6CE50C0}" srcOrd="4" destOrd="0" presId="urn:microsoft.com/office/officeart/2018/2/layout/IconVerticalSolidList"/>
    <dgm:cxn modelId="{7B22D88B-3763-4895-81EE-5F8BCC8A20A5}" type="presParOf" srcId="{A9F6BEB9-0783-4282-99F4-18F1E6CE50C0}" destId="{630477FB-8BE8-4C26-A605-D50D224F6A30}" srcOrd="0" destOrd="0" presId="urn:microsoft.com/office/officeart/2018/2/layout/IconVerticalSolidList"/>
    <dgm:cxn modelId="{E9BD4367-AF59-4734-B7FB-CE513D7F2E23}" type="presParOf" srcId="{A9F6BEB9-0783-4282-99F4-18F1E6CE50C0}" destId="{173E5B0B-D8F8-44A6-85EA-215C0D3A94B0}" srcOrd="1" destOrd="0" presId="urn:microsoft.com/office/officeart/2018/2/layout/IconVerticalSolidList"/>
    <dgm:cxn modelId="{0D1827C1-C1D4-4DF8-BCFB-699C60C7919C}" type="presParOf" srcId="{A9F6BEB9-0783-4282-99F4-18F1E6CE50C0}" destId="{8691354E-AADC-49C5-A82D-C62F99626CCD}" srcOrd="2" destOrd="0" presId="urn:microsoft.com/office/officeart/2018/2/layout/IconVerticalSolidList"/>
    <dgm:cxn modelId="{2597FD97-461A-4A19-9EDF-D7B14C98A7D4}" type="presParOf" srcId="{A9F6BEB9-0783-4282-99F4-18F1E6CE50C0}" destId="{23A8426C-88E9-4EDA-A477-C7F2A4C6C6D1}" srcOrd="3" destOrd="0" presId="urn:microsoft.com/office/officeart/2018/2/layout/IconVerticalSolidList"/>
    <dgm:cxn modelId="{CA0EDC0A-B5A0-4600-9B0A-9DF1AAECCFDC}" type="presParOf" srcId="{60477939-182A-4745-90B5-7B0C1BCE6DB9}" destId="{F79D70D6-C97E-478F-9CC7-D5BE4A0E27AC}" srcOrd="5" destOrd="0" presId="urn:microsoft.com/office/officeart/2018/2/layout/IconVerticalSolidList"/>
    <dgm:cxn modelId="{E2790EEA-D269-4037-9D40-DB162E1356A2}" type="presParOf" srcId="{60477939-182A-4745-90B5-7B0C1BCE6DB9}" destId="{E68C3861-DB41-4EE8-A36E-3AAA19F37DD1}" srcOrd="6" destOrd="0" presId="urn:microsoft.com/office/officeart/2018/2/layout/IconVerticalSolidList"/>
    <dgm:cxn modelId="{13C763C7-79FF-45B3-952A-D72C733F9F69}" type="presParOf" srcId="{E68C3861-DB41-4EE8-A36E-3AAA19F37DD1}" destId="{0329538E-14E2-4FCE-8B01-A46972DB1BE7}" srcOrd="0" destOrd="0" presId="urn:microsoft.com/office/officeart/2018/2/layout/IconVerticalSolidList"/>
    <dgm:cxn modelId="{1FD584F3-B074-4DB6-86AD-1A362B369B6D}" type="presParOf" srcId="{E68C3861-DB41-4EE8-A36E-3AAA19F37DD1}" destId="{581A220E-2326-4A16-BD68-07B03806942F}" srcOrd="1" destOrd="0" presId="urn:microsoft.com/office/officeart/2018/2/layout/IconVerticalSolidList"/>
    <dgm:cxn modelId="{28CF1B5C-B56C-49A3-9652-63BF97732017}" type="presParOf" srcId="{E68C3861-DB41-4EE8-A36E-3AAA19F37DD1}" destId="{CA777451-7241-4CED-B3E4-272F1D8CC979}" srcOrd="2" destOrd="0" presId="urn:microsoft.com/office/officeart/2018/2/layout/IconVerticalSolidList"/>
    <dgm:cxn modelId="{649B2019-884C-4ECC-8045-9546662BFAA8}" type="presParOf" srcId="{E68C3861-DB41-4EE8-A36E-3AAA19F37DD1}" destId="{A469D35A-B1A4-4909-9A1D-CD4B4293F284}" srcOrd="3" destOrd="0" presId="urn:microsoft.com/office/officeart/2018/2/layout/IconVerticalSolidList"/>
    <dgm:cxn modelId="{5896B669-D8D2-4194-82B5-539058B5146B}" type="presParOf" srcId="{60477939-182A-4745-90B5-7B0C1BCE6DB9}" destId="{FC21DF22-A530-47F2-B5E5-016861725ED7}" srcOrd="7" destOrd="0" presId="urn:microsoft.com/office/officeart/2018/2/layout/IconVerticalSolidList"/>
    <dgm:cxn modelId="{278B98D0-DE92-46BA-87C2-CFFAB1693932}" type="presParOf" srcId="{60477939-182A-4745-90B5-7B0C1BCE6DB9}" destId="{0B37F324-48F5-4AA1-AF5A-FBD978A188CA}" srcOrd="8" destOrd="0" presId="urn:microsoft.com/office/officeart/2018/2/layout/IconVerticalSolidList"/>
    <dgm:cxn modelId="{A1D5C752-5F94-471D-9300-ED3B767AA7C1}" type="presParOf" srcId="{0B37F324-48F5-4AA1-AF5A-FBD978A188CA}" destId="{8E23987C-5466-44C0-94EB-88B6C7128E7F}" srcOrd="0" destOrd="0" presId="urn:microsoft.com/office/officeart/2018/2/layout/IconVerticalSolidList"/>
    <dgm:cxn modelId="{6D0B485F-873E-48BF-B288-856074434770}" type="presParOf" srcId="{0B37F324-48F5-4AA1-AF5A-FBD978A188CA}" destId="{BDB1438C-F13D-4192-96CF-3C6E294CD7DE}" srcOrd="1" destOrd="0" presId="urn:microsoft.com/office/officeart/2018/2/layout/IconVerticalSolidList"/>
    <dgm:cxn modelId="{ED4FE36C-3333-4FEC-AE35-3281D1C88EEA}" type="presParOf" srcId="{0B37F324-48F5-4AA1-AF5A-FBD978A188CA}" destId="{5790222F-5528-49C3-BE7C-2744568F7641}" srcOrd="2" destOrd="0" presId="urn:microsoft.com/office/officeart/2018/2/layout/IconVerticalSolidList"/>
    <dgm:cxn modelId="{E0308073-161D-4DE7-A70E-75651C0F73B8}" type="presParOf" srcId="{0B37F324-48F5-4AA1-AF5A-FBD978A188CA}" destId="{68BD9F3E-482C-4AC0-8049-4BC52B45873D}" srcOrd="3" destOrd="0" presId="urn:microsoft.com/office/officeart/2018/2/layout/IconVerticalSolidList"/>
    <dgm:cxn modelId="{140E6BD8-77BB-4556-9720-BCAED09A4B61}" type="presParOf" srcId="{60477939-182A-4745-90B5-7B0C1BCE6DB9}" destId="{86DB71FD-1293-4662-96D7-5B1470BA7F6C}" srcOrd="9" destOrd="0" presId="urn:microsoft.com/office/officeart/2018/2/layout/IconVerticalSolidList"/>
    <dgm:cxn modelId="{131135B6-021A-4772-93B2-1AA5BABB15F2}" type="presParOf" srcId="{60477939-182A-4745-90B5-7B0C1BCE6DB9}" destId="{379413EF-D47A-415D-8514-F02613E2E731}" srcOrd="10" destOrd="0" presId="urn:microsoft.com/office/officeart/2018/2/layout/IconVerticalSolidList"/>
    <dgm:cxn modelId="{06C72374-9D76-4406-8B31-CA1E7CEB1D95}" type="presParOf" srcId="{379413EF-D47A-415D-8514-F02613E2E731}" destId="{112F1B05-72D5-435D-B000-50AF67B607CF}" srcOrd="0" destOrd="0" presId="urn:microsoft.com/office/officeart/2018/2/layout/IconVerticalSolidList"/>
    <dgm:cxn modelId="{E5FCF3D8-A861-437F-B56F-88C8649F9304}" type="presParOf" srcId="{379413EF-D47A-415D-8514-F02613E2E731}" destId="{C722F4F2-5515-42BF-B1D2-FFF113049B17}" srcOrd="1" destOrd="0" presId="urn:microsoft.com/office/officeart/2018/2/layout/IconVerticalSolidList"/>
    <dgm:cxn modelId="{0024BCE1-D89A-475D-AE36-498EE352601C}" type="presParOf" srcId="{379413EF-D47A-415D-8514-F02613E2E731}" destId="{92847CAC-3A05-4D2A-9526-009C59AE84CD}" srcOrd="2" destOrd="0" presId="urn:microsoft.com/office/officeart/2018/2/layout/IconVerticalSolidList"/>
    <dgm:cxn modelId="{02B78CF2-E369-46EF-9203-63F749BC2AA7}" type="presParOf" srcId="{379413EF-D47A-415D-8514-F02613E2E731}" destId="{D29F0338-400E-4175-9EF3-01F659B2A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2ACC4-1840-4518-83A1-2250292332D4}">
      <dsp:nvSpPr>
        <dsp:cNvPr id="0" name=""/>
        <dsp:cNvSpPr/>
      </dsp:nvSpPr>
      <dsp:spPr>
        <a:xfrm>
          <a:off x="0" y="1672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DE204-A5FB-46AA-9DE2-DB8F998A75B2}">
      <dsp:nvSpPr>
        <dsp:cNvPr id="0" name=""/>
        <dsp:cNvSpPr/>
      </dsp:nvSpPr>
      <dsp:spPr>
        <a:xfrm>
          <a:off x="215615" y="162047"/>
          <a:ext cx="392027" cy="392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78642-B6BA-4F1A-BA86-46C43F329F3E}">
      <dsp:nvSpPr>
        <dsp:cNvPr id="0" name=""/>
        <dsp:cNvSpPr/>
      </dsp:nvSpPr>
      <dsp:spPr>
        <a:xfrm>
          <a:off x="823258" y="1672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Bug  Name</a:t>
          </a:r>
        </a:p>
      </dsp:txBody>
      <dsp:txXfrm>
        <a:off x="823258" y="1672"/>
        <a:ext cx="4918275" cy="712777"/>
      </dsp:txXfrm>
    </dsp:sp>
    <dsp:sp modelId="{B9E82E08-F9B0-41F1-A4DF-22ECD26887EA}">
      <dsp:nvSpPr>
        <dsp:cNvPr id="0" name=""/>
        <dsp:cNvSpPr/>
      </dsp:nvSpPr>
      <dsp:spPr>
        <a:xfrm>
          <a:off x="0" y="892644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40F8C-F490-49C0-B9BA-6F5828FF7B44}">
      <dsp:nvSpPr>
        <dsp:cNvPr id="0" name=""/>
        <dsp:cNvSpPr/>
      </dsp:nvSpPr>
      <dsp:spPr>
        <a:xfrm>
          <a:off x="215615" y="1053019"/>
          <a:ext cx="392027" cy="392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349CF-A566-4EEE-8F3F-4EB64B2FBB39}">
      <dsp:nvSpPr>
        <dsp:cNvPr id="0" name=""/>
        <dsp:cNvSpPr/>
      </dsp:nvSpPr>
      <dsp:spPr>
        <a:xfrm>
          <a:off x="823258" y="892644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Classpath/Dependencies for the bug</a:t>
          </a:r>
        </a:p>
      </dsp:txBody>
      <dsp:txXfrm>
        <a:off x="823258" y="892644"/>
        <a:ext cx="4918275" cy="712777"/>
      </dsp:txXfrm>
    </dsp:sp>
    <dsp:sp modelId="{630477FB-8BE8-4C26-A605-D50D224F6A30}">
      <dsp:nvSpPr>
        <dsp:cNvPr id="0" name=""/>
        <dsp:cNvSpPr/>
      </dsp:nvSpPr>
      <dsp:spPr>
        <a:xfrm>
          <a:off x="0" y="1783616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E5B0B-D8F8-44A6-85EA-215C0D3A94B0}">
      <dsp:nvSpPr>
        <dsp:cNvPr id="0" name=""/>
        <dsp:cNvSpPr/>
      </dsp:nvSpPr>
      <dsp:spPr>
        <a:xfrm>
          <a:off x="215615" y="1943991"/>
          <a:ext cx="392027" cy="392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8426C-88E9-4EDA-A477-C7F2A4C6C6D1}">
      <dsp:nvSpPr>
        <dsp:cNvPr id="0" name=""/>
        <dsp:cNvSpPr/>
      </dsp:nvSpPr>
      <dsp:spPr>
        <a:xfrm>
          <a:off x="823258" y="1783616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</a:t>
          </a:r>
        </a:p>
      </dsp:txBody>
      <dsp:txXfrm>
        <a:off x="823258" y="1783616"/>
        <a:ext cx="4918275" cy="712777"/>
      </dsp:txXfrm>
    </dsp:sp>
    <dsp:sp modelId="{0329538E-14E2-4FCE-8B01-A46972DB1BE7}">
      <dsp:nvSpPr>
        <dsp:cNvPr id="0" name=""/>
        <dsp:cNvSpPr/>
      </dsp:nvSpPr>
      <dsp:spPr>
        <a:xfrm>
          <a:off x="0" y="2674588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A220E-2326-4A16-BD68-07B03806942F}">
      <dsp:nvSpPr>
        <dsp:cNvPr id="0" name=""/>
        <dsp:cNvSpPr/>
      </dsp:nvSpPr>
      <dsp:spPr>
        <a:xfrm>
          <a:off x="215615" y="2834963"/>
          <a:ext cx="392027" cy="392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9D35A-B1A4-4909-9A1D-CD4B4293F284}">
      <dsp:nvSpPr>
        <dsp:cNvPr id="0" name=""/>
        <dsp:cNvSpPr/>
      </dsp:nvSpPr>
      <dsp:spPr>
        <a:xfrm>
          <a:off x="823258" y="2674588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Junit Test cases</a:t>
          </a:r>
        </a:p>
      </dsp:txBody>
      <dsp:txXfrm>
        <a:off x="823258" y="2674588"/>
        <a:ext cx="4918275" cy="712777"/>
      </dsp:txXfrm>
    </dsp:sp>
    <dsp:sp modelId="{8E23987C-5466-44C0-94EB-88B6C7128E7F}">
      <dsp:nvSpPr>
        <dsp:cNvPr id="0" name=""/>
        <dsp:cNvSpPr/>
      </dsp:nvSpPr>
      <dsp:spPr>
        <a:xfrm>
          <a:off x="0" y="3565560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38C-F13D-4192-96CF-3C6E294CD7DE}">
      <dsp:nvSpPr>
        <dsp:cNvPr id="0" name=""/>
        <dsp:cNvSpPr/>
      </dsp:nvSpPr>
      <dsp:spPr>
        <a:xfrm>
          <a:off x="215615" y="3725935"/>
          <a:ext cx="392027" cy="392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9F3E-482C-4AC0-8049-4BC52B45873D}">
      <dsp:nvSpPr>
        <dsp:cNvPr id="0" name=""/>
        <dsp:cNvSpPr/>
      </dsp:nvSpPr>
      <dsp:spPr>
        <a:xfrm>
          <a:off x="823258" y="3565560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 files for source code</a:t>
          </a:r>
        </a:p>
      </dsp:txBody>
      <dsp:txXfrm>
        <a:off x="823258" y="3565560"/>
        <a:ext cx="4918275" cy="712777"/>
      </dsp:txXfrm>
    </dsp:sp>
    <dsp:sp modelId="{112F1B05-72D5-435D-B000-50AF67B607CF}">
      <dsp:nvSpPr>
        <dsp:cNvPr id="0" name=""/>
        <dsp:cNvSpPr/>
      </dsp:nvSpPr>
      <dsp:spPr>
        <a:xfrm>
          <a:off x="0" y="4456532"/>
          <a:ext cx="5741533" cy="7127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2F4F2-5515-42BF-B1D2-FFF113049B17}">
      <dsp:nvSpPr>
        <dsp:cNvPr id="0" name=""/>
        <dsp:cNvSpPr/>
      </dsp:nvSpPr>
      <dsp:spPr>
        <a:xfrm>
          <a:off x="215615" y="4616907"/>
          <a:ext cx="392027" cy="392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F0338-400E-4175-9EF3-01F659B2A374}">
      <dsp:nvSpPr>
        <dsp:cNvPr id="0" name=""/>
        <dsp:cNvSpPr/>
      </dsp:nvSpPr>
      <dsp:spPr>
        <a:xfrm>
          <a:off x="823258" y="4456532"/>
          <a:ext cx="4918275" cy="71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6" tIns="75436" rIns="75436" bIns="75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 file for Junit test cases </a:t>
          </a:r>
        </a:p>
      </dsp:txBody>
      <dsp:txXfrm>
        <a:off x="823258" y="4456532"/>
        <a:ext cx="4918275" cy="712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1B733-858B-4473-9A65-EDE89F65B1E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95F09-207B-424A-97EB-F78B92D6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180155.318018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0c1ae70d4_2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patch correctness in test-based program repair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https://dl.acm.org/doi/pdf/10.1145/3180155.3180182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d0c1ae70d4_2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5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25A58D-E8BB-47EF-9070-84758FA7C27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046801-8FFE-4E4B-8EB2-785CDE41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APR/to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9EFA-57DB-4D87-938D-2592A3059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GYMP</a:t>
            </a:r>
            <a:r>
              <a:rPr lang="en-US" cap="none" dirty="0" err="1"/>
              <a:t>a</a:t>
            </a:r>
            <a:r>
              <a:rPr lang="en-US" dirty="0" err="1"/>
              <a:t>G</a:t>
            </a:r>
            <a:r>
              <a:rPr lang="en-US" dirty="0"/>
              <a:t> APR</a:t>
            </a:r>
            <a:br>
              <a:rPr lang="en-US" dirty="0"/>
            </a:br>
            <a:r>
              <a:rPr lang="en-US" sz="1800" b="1" cap="small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Patch Generator, Ranker and Classifier For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4457-38BB-4552-BBB2-C3A18012F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Cherian (UNI: gc2920)</a:t>
            </a:r>
          </a:p>
          <a:p>
            <a:r>
              <a:rPr lang="en-US" dirty="0"/>
              <a:t>Mavis Athene Chen (UNI: mu2288)</a:t>
            </a:r>
          </a:p>
          <a:p>
            <a:r>
              <a:rPr lang="en-US" dirty="0"/>
              <a:t>Yin Zhang (UNI: yz4053)</a:t>
            </a:r>
          </a:p>
        </p:txBody>
      </p:sp>
    </p:spTree>
    <p:extLst>
      <p:ext uri="{BB962C8B-B14F-4D97-AF65-F5344CB8AC3E}">
        <p14:creationId xmlns:p14="http://schemas.microsoft.com/office/powerpoint/2010/main" val="25746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0B3C7-1022-4FCE-BEFD-6245D53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EXPERIMENT AND CODE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5185-19E9-4B03-BA54-06DC6F2F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We created a publicly accessible git repo containing the code: </a:t>
            </a:r>
            <a:r>
              <a:rPr lang="en-US" dirty="0">
                <a:hlinkClick r:id="rId3"/>
              </a:rPr>
              <a:t>https://github.com/TeamAPR/tool</a:t>
            </a:r>
            <a:endParaRPr lang="en-US" dirty="0"/>
          </a:p>
          <a:p>
            <a:r>
              <a:rPr lang="en-US" dirty="0"/>
              <a:t>We ran a set of experiments using our tool on the Defects4J Chart Library</a:t>
            </a:r>
          </a:p>
          <a:p>
            <a:r>
              <a:rPr lang="en-US" dirty="0"/>
              <a:t>The results for the experiments are in the folders marked </a:t>
            </a:r>
            <a:r>
              <a:rPr lang="en-US" dirty="0" err="1"/>
              <a:t>Chart_BUGNUMBER</a:t>
            </a:r>
            <a:endParaRPr lang="en-US" dirty="0"/>
          </a:p>
          <a:p>
            <a:r>
              <a:rPr lang="en-US" dirty="0"/>
              <a:t>We also ran 4 other APR tools as a comparison set on the Defects4J chart library</a:t>
            </a:r>
          </a:p>
          <a:p>
            <a:r>
              <a:rPr lang="en-US" dirty="0"/>
              <a:t>We ran the code on an M1 Mac with 16GB of RAM and a 1 TB SSD</a:t>
            </a:r>
          </a:p>
        </p:txBody>
      </p:sp>
    </p:spTree>
    <p:extLst>
      <p:ext uri="{BB962C8B-B14F-4D97-AF65-F5344CB8AC3E}">
        <p14:creationId xmlns:p14="http://schemas.microsoft.com/office/powerpoint/2010/main" val="406284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2" name="Rectangle 12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4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9E906-681E-492F-8C3F-AEA8C2A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Number of Bugs Fixed per tool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 useBgFill="1">
        <p:nvSpPr>
          <p:cNvPr id="104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AF46ED-AAE8-4D03-B952-AC7399F56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221763"/>
              </p:ext>
            </p:extLst>
          </p:nvPr>
        </p:nvGraphicFramePr>
        <p:xfrm>
          <a:off x="6720971" y="1266387"/>
          <a:ext cx="4173253" cy="430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72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0B3C7-1022-4FCE-BEFD-6245D53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The tool took around 2.5 hours per correct patch which is faster than every other tool except JGenProg</a:t>
            </a: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34A918FF-5290-4B4B-83A9-D73C8CA8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2B0EC-C71E-4BEA-A400-AFC6071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760448"/>
            <a:ext cx="5204358" cy="243303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2" name="Rounded Rectangle 37">
            <a:extLst>
              <a:ext uri="{FF2B5EF4-FFF2-40B4-BE49-F238E27FC236}">
                <a16:creationId xmlns:a16="http://schemas.microsoft.com/office/drawing/2014/main" id="{35BB87D9-C656-40D9-982C-E5C527908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2DC44-DF8F-48CF-B709-0D793F898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858077"/>
            <a:ext cx="5204358" cy="201668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78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B3C7-1022-4FCE-BEFD-6245D53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Our goal was to create an APR tool which could create a Patch which IS RANKED AND CLASSIFIED AS CORRECT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3C25E018-CAEC-4A8A-967E-52D3764D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5185-19E9-4B03-BA54-06DC6F2F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Our aim was to create a tool which solved more bugs than existing tools </a:t>
            </a:r>
          </a:p>
          <a:p>
            <a:r>
              <a:rPr lang="en-US" dirty="0"/>
              <a:t>We wanted to generate a ranking mechanism to rank patches in a suitable manner</a:t>
            </a:r>
          </a:p>
          <a:p>
            <a:r>
              <a:rPr lang="en-US" dirty="0"/>
              <a:t>We also wanted to create a classifier to determine if a patch was correct</a:t>
            </a:r>
          </a:p>
          <a:p>
            <a:r>
              <a:rPr lang="en-US" dirty="0"/>
              <a:t>Through all the above methods we wanted to save developer time spent conducting bug patches</a:t>
            </a:r>
          </a:p>
        </p:txBody>
      </p:sp>
    </p:spTree>
    <p:extLst>
      <p:ext uri="{BB962C8B-B14F-4D97-AF65-F5344CB8AC3E}">
        <p14:creationId xmlns:p14="http://schemas.microsoft.com/office/powerpoint/2010/main" val="112448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DF34-C4DC-4580-B2F3-E01A09C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 tool we built has 5 main Components</a:t>
            </a:r>
          </a:p>
        </p:txBody>
      </p:sp>
      <p:pic>
        <p:nvPicPr>
          <p:cNvPr id="22" name="Picture 4" descr="Electronic circuit board">
            <a:extLst>
              <a:ext uri="{FF2B5EF4-FFF2-40B4-BE49-F238E27FC236}">
                <a16:creationId xmlns:a16="http://schemas.microsoft.com/office/drawing/2014/main" id="{9C6C7CA3-4EE8-45F7-B1B4-11D077208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7" r="-2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9017-B49E-40D9-A422-26AE0D0D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Fault localization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APR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standardization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Patch Ranking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Patch Classifier</a:t>
            </a:r>
          </a:p>
        </p:txBody>
      </p:sp>
    </p:spTree>
    <p:extLst>
      <p:ext uri="{BB962C8B-B14F-4D97-AF65-F5344CB8AC3E}">
        <p14:creationId xmlns:p14="http://schemas.microsoft.com/office/powerpoint/2010/main" val="3492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0B3C7-1022-4FCE-BEFD-6245D53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built an orchestrator to run the entire tool which takes in the following as INPUT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F55DF3-6368-45F0-A416-7BF76B35C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21312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49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DF34-C4DC-4580-B2F3-E01A09C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702274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Once the orchestrator is passed the input it proceeds to run the tool based on the diagram below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A6D70-CF5A-4560-A7BE-9A0D27E0D4D5}"/>
              </a:ext>
            </a:extLst>
          </p:cNvPr>
          <p:cNvGrpSpPr/>
          <p:nvPr/>
        </p:nvGrpSpPr>
        <p:grpSpPr>
          <a:xfrm>
            <a:off x="1933048" y="2944325"/>
            <a:ext cx="8325904" cy="2826703"/>
            <a:chOff x="3931064" y="2897024"/>
            <a:chExt cx="7376629" cy="24854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0D7EC6-89DF-422A-B55B-585FB576B178}"/>
                </a:ext>
              </a:extLst>
            </p:cNvPr>
            <p:cNvGrpSpPr/>
            <p:nvPr/>
          </p:nvGrpSpPr>
          <p:grpSpPr>
            <a:xfrm>
              <a:off x="3931064" y="2897024"/>
              <a:ext cx="7376629" cy="2485407"/>
              <a:chOff x="3931064" y="2897024"/>
              <a:chExt cx="7376629" cy="248540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A6D2554-3881-4CC8-BD95-E3E389B1EA58}"/>
                  </a:ext>
                </a:extLst>
              </p:cNvPr>
              <p:cNvGrpSpPr/>
              <p:nvPr/>
            </p:nvGrpSpPr>
            <p:grpSpPr>
              <a:xfrm>
                <a:off x="3931064" y="2897024"/>
                <a:ext cx="4931037" cy="2485407"/>
                <a:chOff x="3759964" y="2164830"/>
                <a:chExt cx="6577354" cy="349745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18EB421-17EA-424E-B75D-E494F00F4F98}"/>
                    </a:ext>
                  </a:extLst>
                </p:cNvPr>
                <p:cNvSpPr/>
                <p:nvPr/>
              </p:nvSpPr>
              <p:spPr>
                <a:xfrm>
                  <a:off x="3759964" y="3337029"/>
                  <a:ext cx="1285293" cy="1019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Input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BCDAF64-D5DC-402E-92F3-D2202D43C05E}"/>
                    </a:ext>
                  </a:extLst>
                </p:cNvPr>
                <p:cNvGrpSpPr/>
                <p:nvPr/>
              </p:nvGrpSpPr>
              <p:grpSpPr>
                <a:xfrm>
                  <a:off x="5045257" y="2164830"/>
                  <a:ext cx="5292061" cy="3497455"/>
                  <a:chOff x="5045257" y="2164830"/>
                  <a:chExt cx="5292061" cy="3497455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05618F9-FC64-47B1-9391-5B60865C3722}"/>
                      </a:ext>
                    </a:extLst>
                  </p:cNvPr>
                  <p:cNvSpPr/>
                  <p:nvPr/>
                </p:nvSpPr>
                <p:spPr>
                  <a:xfrm>
                    <a:off x="5578200" y="3337028"/>
                    <a:ext cx="1290886" cy="101917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Fault Localization</a:t>
                    </a:r>
                  </a:p>
                </p:txBody>
              </p: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F15BB33-B1DE-41D6-98E3-282B5FC992BC}"/>
                      </a:ext>
                    </a:extLst>
                  </p:cNvPr>
                  <p:cNvCxnSpPr>
                    <a:cxnSpLocks/>
                    <a:stCxn id="33" idx="3"/>
                    <a:endCxn id="36" idx="1"/>
                  </p:cNvCxnSpPr>
                  <p:nvPr/>
                </p:nvCxnSpPr>
                <p:spPr>
                  <a:xfrm flipV="1">
                    <a:off x="5045257" y="3846616"/>
                    <a:ext cx="53294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732DF40-7CCE-4652-BB7E-AFE16796BD0C}"/>
                      </a:ext>
                    </a:extLst>
                  </p:cNvPr>
                  <p:cNvSpPr/>
                  <p:nvPr/>
                </p:nvSpPr>
                <p:spPr>
                  <a:xfrm>
                    <a:off x="7386888" y="2164830"/>
                    <a:ext cx="1290886" cy="101917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Cardumen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EA2647B9-82A0-4700-BCD1-B357A1D4F0CD}"/>
                      </a:ext>
                    </a:extLst>
                  </p:cNvPr>
                  <p:cNvSpPr/>
                  <p:nvPr/>
                </p:nvSpPr>
                <p:spPr>
                  <a:xfrm>
                    <a:off x="7402029" y="3337028"/>
                    <a:ext cx="1290886" cy="101917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ARJA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BA7FCEE-7870-4FE9-BEF1-3921970C5C74}"/>
                      </a:ext>
                    </a:extLst>
                  </p:cNvPr>
                  <p:cNvSpPr/>
                  <p:nvPr/>
                </p:nvSpPr>
                <p:spPr>
                  <a:xfrm>
                    <a:off x="7402029" y="4643110"/>
                    <a:ext cx="1290886" cy="101917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jGenProg</a:t>
                    </a:r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45660EE-4DD4-4EAB-AA42-4142D10A74D9}"/>
                      </a:ext>
                    </a:extLst>
                  </p:cNvPr>
                  <p:cNvCxnSpPr>
                    <a:cxnSpLocks/>
                    <a:stCxn id="36" idx="3"/>
                    <a:endCxn id="39" idx="1"/>
                  </p:cNvCxnSpPr>
                  <p:nvPr/>
                </p:nvCxnSpPr>
                <p:spPr>
                  <a:xfrm>
                    <a:off x="6869086" y="3846616"/>
                    <a:ext cx="53294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661201C-C6E0-46C9-A369-EB7AAC4A5575}"/>
                      </a:ext>
                    </a:extLst>
                  </p:cNvPr>
                  <p:cNvCxnSpPr>
                    <a:cxnSpLocks/>
                    <a:endCxn id="38" idx="1"/>
                  </p:cNvCxnSpPr>
                  <p:nvPr/>
                </p:nvCxnSpPr>
                <p:spPr>
                  <a:xfrm rot="5400000" flipH="1" flipV="1">
                    <a:off x="6662396" y="3122124"/>
                    <a:ext cx="1172197" cy="27678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or: Elbow 42">
                    <a:extLst>
                      <a:ext uri="{FF2B5EF4-FFF2-40B4-BE49-F238E27FC236}">
                        <a16:creationId xmlns:a16="http://schemas.microsoft.com/office/drawing/2014/main" id="{BC6AF8E7-D3C7-456F-934D-5CBB0FF63F5A}"/>
                      </a:ext>
                    </a:extLst>
                  </p:cNvPr>
                  <p:cNvCxnSpPr>
                    <a:cxnSpLocks/>
                    <a:endCxn id="40" idx="1"/>
                  </p:cNvCxnSpPr>
                  <p:nvPr/>
                </p:nvCxnSpPr>
                <p:spPr>
                  <a:xfrm rot="16200000" flipH="1">
                    <a:off x="6603026" y="4353694"/>
                    <a:ext cx="1306081" cy="29192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1C160C5-FED1-4766-852C-38F001EF494C}"/>
                      </a:ext>
                    </a:extLst>
                  </p:cNvPr>
                  <p:cNvSpPr/>
                  <p:nvPr/>
                </p:nvSpPr>
                <p:spPr>
                  <a:xfrm>
                    <a:off x="9046432" y="3337027"/>
                    <a:ext cx="1290886" cy="10191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Output Format Standardization</a:t>
                    </a:r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0CE1C73D-A7E8-4DE0-91DD-70F80B1E8160}"/>
                      </a:ext>
                    </a:extLst>
                  </p:cNvPr>
                  <p:cNvCxnSpPr>
                    <a:cxnSpLocks/>
                    <a:stCxn id="39" idx="3"/>
                    <a:endCxn id="44" idx="1"/>
                  </p:cNvCxnSpPr>
                  <p:nvPr/>
                </p:nvCxnSpPr>
                <p:spPr>
                  <a:xfrm flipV="1">
                    <a:off x="8692915" y="3846615"/>
                    <a:ext cx="353518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F0D10B1-E3B4-4571-838C-BD81EA78D042}"/>
                  </a:ext>
                </a:extLst>
              </p:cNvPr>
              <p:cNvSpPr/>
              <p:nvPr/>
            </p:nvSpPr>
            <p:spPr>
              <a:xfrm>
                <a:off x="9178703" y="3730026"/>
                <a:ext cx="844612" cy="724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Ranking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C6B6E2-C6A1-44A7-890C-E1F39CCCE231}"/>
                  </a:ext>
                </a:extLst>
              </p:cNvPr>
              <p:cNvSpPr/>
              <p:nvPr/>
            </p:nvSpPr>
            <p:spPr>
              <a:xfrm>
                <a:off x="10339917" y="3730026"/>
                <a:ext cx="967776" cy="724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Correctness Classifier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A0494-271D-4154-BD4B-D419C0AC86ED}"/>
                </a:ext>
              </a:extLst>
            </p:cNvPr>
            <p:cNvCxnSpPr>
              <a:cxnSpLocks/>
              <a:stCxn id="44" idx="3"/>
              <a:endCxn id="30" idx="1"/>
            </p:cNvCxnSpPr>
            <p:nvPr/>
          </p:nvCxnSpPr>
          <p:spPr>
            <a:xfrm>
              <a:off x="8862101" y="4092156"/>
              <a:ext cx="316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26E48-8BC0-4E92-8A2F-3ADC5AF42E5A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10023315" y="4092156"/>
              <a:ext cx="316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1E940ED-17BF-4FD0-A2AB-96E9EE8699F5}"/>
                </a:ext>
              </a:extLst>
            </p:cNvPr>
            <p:cNvCxnSpPr>
              <a:cxnSpLocks/>
              <a:stCxn id="38" idx="3"/>
              <a:endCxn id="44" idx="0"/>
            </p:cNvCxnSpPr>
            <p:nvPr/>
          </p:nvCxnSpPr>
          <p:spPr>
            <a:xfrm>
              <a:off x="7617942" y="3259154"/>
              <a:ext cx="760271" cy="47087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9CCB022-55FD-43D4-8B0A-DDBFDB90E3D9}"/>
                </a:ext>
              </a:extLst>
            </p:cNvPr>
            <p:cNvCxnSpPr>
              <a:cxnSpLocks/>
              <a:stCxn id="40" idx="3"/>
              <a:endCxn id="44" idx="2"/>
            </p:cNvCxnSpPr>
            <p:nvPr/>
          </p:nvCxnSpPr>
          <p:spPr>
            <a:xfrm flipV="1">
              <a:off x="7629293" y="4454285"/>
              <a:ext cx="748920" cy="56601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A18E99-A389-4152-8F1F-2A1C3B0F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4" y="2283668"/>
            <a:ext cx="7886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D2C-48A0-4BF6-B884-3E54AED5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We MODIFIED all three techniques to use a common fault localization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06546-4B33-438F-ABD5-40A828720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C978-579F-419F-A454-EE330FFD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used </a:t>
            </a:r>
            <a:r>
              <a:rPr lang="en-US" dirty="0" err="1"/>
              <a:t>Gzoltar</a:t>
            </a:r>
            <a:r>
              <a:rPr lang="en-US" dirty="0"/>
              <a:t> fault localization </a:t>
            </a:r>
          </a:p>
          <a:p>
            <a:r>
              <a:rPr lang="en-US" dirty="0"/>
              <a:t>We generated a JSON file containing all the suspicious statements</a:t>
            </a:r>
          </a:p>
          <a:p>
            <a:r>
              <a:rPr lang="en-US" dirty="0"/>
              <a:t>The output on the left is for the Defects4J Chart #1 bug and it is the example used through the rest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1712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D2C-48A0-4BF6-B884-3E54AED5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Once fault localization is done, we called all three techniques to run in parallel to generate patches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C978-579F-419F-A454-EE330FFD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We use the JSON created by fault localization as an input to all three techniques</a:t>
            </a:r>
          </a:p>
          <a:p>
            <a:r>
              <a:rPr lang="en-US" dirty="0"/>
              <a:t>We modified the code bases for all three techniques to pass necessary information to the final layer</a:t>
            </a:r>
          </a:p>
          <a:p>
            <a:r>
              <a:rPr lang="en-US" dirty="0"/>
              <a:t>The final layer converts the output of all three tools into a standardized json which contains metrics for ranking, tool name and Patch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05409-C320-4904-BBB9-61E46BCD9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6" b="-5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43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57D2C-48A0-4BF6-B884-3E54AED5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When all three tools are done executing then the Ranking mechanism is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C978-579F-419F-A454-EE330FFD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The ranking mechanism generates a rank for each of the patches created by the previous step</a:t>
            </a: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97074D3-B7E7-42D3-9F13-8CAB370D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74" y="1874898"/>
            <a:ext cx="4512712" cy="41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1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>
          <a:xfrm>
            <a:off x="598335" y="200800"/>
            <a:ext cx="5219600" cy="14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700"/>
            </a:pPr>
            <a:r>
              <a:rPr lang="en" sz="2267"/>
              <a:t>THE CLASSIFIER IS THEN CALLED WHICH GENERATES AN IDENTIFIER ON WHETHER THE PATCH IS CORRECT VS PLAUSIBLE</a:t>
            </a:r>
            <a:endParaRPr sz="1467"/>
          </a:p>
        </p:txBody>
      </p:sp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/>
          </a:blip>
          <a:srcRect l="12195122" r="99999"/>
          <a:stretch/>
        </p:blipFill>
        <p:spPr>
          <a:xfrm>
            <a:off x="6160767" y="4794700"/>
            <a:ext cx="5689600" cy="1889200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389" name="Google Shape;3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367" y="1657200"/>
            <a:ext cx="4202685" cy="1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726825" y="3429000"/>
            <a:ext cx="5569200" cy="254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06390"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6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Approach Overview</a:t>
            </a:r>
            <a:endParaRPr sz="16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219170" lvl="1" indent="-389457">
              <a:buClr>
                <a:schemeClr val="lt1"/>
              </a:buClr>
              <a:buSzPts val="1000"/>
              <a:buFont typeface="Nunito"/>
              <a:buChar char="○"/>
            </a:pP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PATCH-SIM: After a correct patch is applied, a passing test usually behaves similarly as before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219170" lvl="1" indent="-389457">
              <a:buClr>
                <a:schemeClr val="lt1"/>
              </a:buClr>
              <a:buSzPts val="1000"/>
              <a:buFont typeface="Nunito"/>
              <a:buChar char="○"/>
            </a:pP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Patch distance measurer: 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828754" lvl="2" indent="-389457">
              <a:buClr>
                <a:schemeClr val="lt1"/>
              </a:buClr>
              <a:buSzPts val="1000"/>
              <a:buFont typeface="Nunito"/>
              <a:buChar char="■"/>
            </a:pP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distance(a, b)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1 - |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LCS(a, b)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|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438339"/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      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max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(|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|, |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|)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219170" lvl="1" indent="-389457">
              <a:buClr>
                <a:schemeClr val="lt1"/>
              </a:buClr>
              <a:buSzPts val="1000"/>
              <a:buFont typeface="Nunito"/>
              <a:buChar char="○"/>
            </a:pP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Patch classifier: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828754" lvl="2" indent="-389457">
              <a:buClr>
                <a:schemeClr val="lt1"/>
              </a:buClr>
              <a:buSzPts val="1000"/>
              <a:buFont typeface="Nunito"/>
              <a:buChar char="■"/>
            </a:pP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classification{p)</a:t>
            </a: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   plausible   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 ≥ Kp</a:t>
            </a:r>
            <a:endParaRPr sz="1333" i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				          		correct   </a:t>
            </a:r>
            <a:r>
              <a:rPr lang="en" sz="1333" i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otherwise</a:t>
            </a:r>
            <a:endParaRPr sz="1333" i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219170" lvl="1" indent="-389457">
              <a:buClr>
                <a:schemeClr val="lt1"/>
              </a:buClr>
              <a:buSzPts val="1000"/>
              <a:buFont typeface="Nunito"/>
              <a:buChar char="○"/>
            </a:pP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Result: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828754" lvl="2" indent="-389457">
              <a:buClr>
                <a:schemeClr val="lt1"/>
              </a:buClr>
              <a:buSzPts val="1000"/>
              <a:buFont typeface="Nunito"/>
              <a:buChar char="■"/>
            </a:pPr>
            <a:r>
              <a:rPr lang="en" sz="1333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"Correctness" : "plausible" / "correct"</a:t>
            </a:r>
            <a:endParaRPr sz="1333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132867" y="6347000"/>
            <a:ext cx="4854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333" i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Identifying patch correctness in test-based program repair </a:t>
            </a:r>
            <a:endParaRPr sz="1333" i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41"/>
          <p:cNvCxnSpPr/>
          <p:nvPr/>
        </p:nvCxnSpPr>
        <p:spPr>
          <a:xfrm>
            <a:off x="3903433" y="4623333"/>
            <a:ext cx="101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41"/>
          <p:cNvSpPr/>
          <p:nvPr/>
        </p:nvSpPr>
        <p:spPr>
          <a:xfrm>
            <a:off x="3939716" y="4997729"/>
            <a:ext cx="40800" cy="45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94" name="Google Shape;3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767" y="361700"/>
            <a:ext cx="5689599" cy="40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l="12187805" r="107316"/>
          <a:stretch/>
        </p:blipFill>
        <p:spPr>
          <a:xfrm>
            <a:off x="6160767" y="361767"/>
            <a:ext cx="5689600" cy="4080800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396" name="Google Shape;39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401" y="4794601"/>
            <a:ext cx="5632348" cy="188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589</TotalTime>
  <Words>596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Celestial</vt:lpstr>
      <vt:lpstr>GYMPaG APR A Patch Generator, Ranker and Classifier For Java</vt:lpstr>
      <vt:lpstr>Our goal was to create an APR tool which could create a Patch which IS RANKED AND CLASSIFIED AS CORRECT</vt:lpstr>
      <vt:lpstr>The tool we built has 5 main Components</vt:lpstr>
      <vt:lpstr>WE built an orchestrator to run the entire tool which takes in the following as INPUT</vt:lpstr>
      <vt:lpstr>Once the orchestrator is passed the input it proceeds to run the tool based on the diagram below</vt:lpstr>
      <vt:lpstr>We MODIFIED all three techniques to use a common fault localization input</vt:lpstr>
      <vt:lpstr>Once fault localization is done, we called all three techniques to run in parallel to generate patches</vt:lpstr>
      <vt:lpstr>When all three tools are done executing then the Ranking mechanism is called</vt:lpstr>
      <vt:lpstr>THE CLASSIFIER IS THEN CALLED WHICH GENERATES AN IDENTIFIER ON WHETHER THE PATCH IS CORRECT VS PLAUSIBLE</vt:lpstr>
      <vt:lpstr>EXPERIMENT AND CODE DETAILS</vt:lpstr>
      <vt:lpstr>Number of Bugs Fixed per tool </vt:lpstr>
      <vt:lpstr>The tool took around 2.5 hours per correct patch which is faster than every other tool except JGenProg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Owledge</dc:title>
  <dc:creator>George Cherian</dc:creator>
  <cp:lastModifiedBy>George Cherian</cp:lastModifiedBy>
  <cp:revision>36</cp:revision>
  <dcterms:created xsi:type="dcterms:W3CDTF">2021-04-03T13:32:23Z</dcterms:created>
  <dcterms:modified xsi:type="dcterms:W3CDTF">2021-04-15T12:38:06Z</dcterms:modified>
</cp:coreProperties>
</file>