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근호" initials="김" lastIdx="1" clrIdx="0">
    <p:extLst>
      <p:ext uri="{19B8F6BF-5375-455C-9EA6-DF929625EA0E}">
        <p15:presenceInfo xmlns:p15="http://schemas.microsoft.com/office/powerpoint/2012/main" userId="S::gust9988@hanyang.ac.kr::8d4a15af-d605-4567-87a5-f0c88174dc4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0" autoAdjust="0"/>
    <p:restoredTop sz="90575" autoAdjust="0"/>
  </p:normalViewPr>
  <p:slideViewPr>
    <p:cSldViewPr snapToGrid="0">
      <p:cViewPr varScale="1">
        <p:scale>
          <a:sx n="51" d="100"/>
          <a:sy n="51" d="100"/>
        </p:scale>
        <p:origin x="1890" y="84"/>
      </p:cViewPr>
      <p:guideLst>
        <p:guide orient="horz" pos="340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70320"/>
            <a:ext cx="10363200" cy="37659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1548"/>
            <a:ext cx="9144000" cy="261165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693A-AEB8-4066-A323-EA1027498EDA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008B-C9EB-4171-B3DB-F50942880B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59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693A-AEB8-4066-A323-EA1027498EDA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008B-C9EB-4171-B3DB-F50942880B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54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5917"/>
            <a:ext cx="2628900" cy="91670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5917"/>
            <a:ext cx="7734300" cy="91670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693A-AEB8-4066-A323-EA1027498EDA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008B-C9EB-4171-B3DB-F50942880B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63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693A-AEB8-4066-A323-EA1027498EDA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008B-C9EB-4171-B3DB-F50942880B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09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6798"/>
            <a:ext cx="10515600" cy="449966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39030"/>
            <a:ext cx="10515600" cy="236626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693A-AEB8-4066-A323-EA1027498EDA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008B-C9EB-4171-B3DB-F50942880B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5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9585"/>
            <a:ext cx="5181600" cy="686343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9585"/>
            <a:ext cx="5181600" cy="686343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693A-AEB8-4066-A323-EA1027498EDA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008B-C9EB-4171-B3DB-F50942880B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269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5920"/>
            <a:ext cx="10515600" cy="209083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51723"/>
            <a:ext cx="5157787" cy="12995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51292"/>
            <a:ext cx="5157787" cy="58117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51723"/>
            <a:ext cx="5183188" cy="12995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51292"/>
            <a:ext cx="5183188" cy="58117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693A-AEB8-4066-A323-EA1027498EDA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008B-C9EB-4171-B3DB-F50942880B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5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693A-AEB8-4066-A323-EA1027498EDA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008B-C9EB-4171-B3DB-F50942880B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78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693A-AEB8-4066-A323-EA1027498EDA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008B-C9EB-4171-B3DB-F50942880B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7482"/>
            <a:ext cx="6172200" cy="768724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45168"/>
            <a:ext cx="3932237" cy="60120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693A-AEB8-4066-A323-EA1027498EDA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008B-C9EB-4171-B3DB-F50942880B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62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7482"/>
            <a:ext cx="6172200" cy="768724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45168"/>
            <a:ext cx="3932237" cy="60120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693A-AEB8-4066-A323-EA1027498EDA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008B-C9EB-4171-B3DB-F50942880B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83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5920"/>
            <a:ext cx="10515600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9585"/>
            <a:ext cx="10515600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25967"/>
            <a:ext cx="27432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A693A-AEB8-4066-A323-EA1027498EDA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25967"/>
            <a:ext cx="41148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25967"/>
            <a:ext cx="27432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E008B-C9EB-4171-B3DB-F50942880B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32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직사각형 481">
            <a:extLst>
              <a:ext uri="{FF2B5EF4-FFF2-40B4-BE49-F238E27FC236}">
                <a16:creationId xmlns:a16="http://schemas.microsoft.com/office/drawing/2014/main" id="{756D56EA-9121-4607-B3EA-9253438767A6}"/>
              </a:ext>
            </a:extLst>
          </p:cNvPr>
          <p:cNvSpPr/>
          <p:nvPr/>
        </p:nvSpPr>
        <p:spPr>
          <a:xfrm>
            <a:off x="0" y="0"/>
            <a:ext cx="12192000" cy="10817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6" name="연결선: 꺾임 485">
            <a:extLst>
              <a:ext uri="{FF2B5EF4-FFF2-40B4-BE49-F238E27FC236}">
                <a16:creationId xmlns:a16="http://schemas.microsoft.com/office/drawing/2014/main" id="{45B835F2-70CC-4B09-B6CA-52B3184B0042}"/>
              </a:ext>
            </a:extLst>
          </p:cNvPr>
          <p:cNvCxnSpPr>
            <a:cxnSpLocks/>
            <a:stCxn id="4" idx="3"/>
            <a:endCxn id="73" idx="0"/>
          </p:cNvCxnSpPr>
          <p:nvPr/>
        </p:nvCxnSpPr>
        <p:spPr>
          <a:xfrm>
            <a:off x="819482" y="230064"/>
            <a:ext cx="3821857" cy="302093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D69BC-82F0-475F-B575-824496966345}"/>
              </a:ext>
            </a:extLst>
          </p:cNvPr>
          <p:cNvSpPr/>
          <p:nvPr/>
        </p:nvSpPr>
        <p:spPr>
          <a:xfrm>
            <a:off x="162479" y="137731"/>
            <a:ext cx="657003" cy="1846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600" dirty="0">
                <a:latin typeface="+mn-ea"/>
              </a:rPr>
              <a:t>os</a:t>
            </a:r>
            <a:endParaRPr lang="ko-KR" altLang="en-US" sz="600" dirty="0">
              <a:latin typeface="+mn-ea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C60C8A-9C3C-471D-B6F3-C94ACBD005B3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1826396" y="2622732"/>
            <a:ext cx="1613476" cy="1020295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화살표 연결선 33">
            <a:extLst>
              <a:ext uri="{FF2B5EF4-FFF2-40B4-BE49-F238E27FC236}">
                <a16:creationId xmlns:a16="http://schemas.microsoft.com/office/drawing/2014/main" id="{D161DD11-95F9-4963-9151-E38787EB4C18}"/>
              </a:ext>
            </a:extLst>
          </p:cNvPr>
          <p:cNvCxnSpPr>
            <a:cxnSpLocks/>
            <a:stCxn id="8" idx="3"/>
            <a:endCxn id="73" idx="1"/>
          </p:cNvCxnSpPr>
          <p:nvPr/>
        </p:nvCxnSpPr>
        <p:spPr>
          <a:xfrm flipV="1">
            <a:off x="1826396" y="3440086"/>
            <a:ext cx="1613476" cy="202941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AEC2E385-5E02-4B50-9198-F20CD2FFD97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370098" y="1062838"/>
            <a:ext cx="2884269" cy="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307C9B8D-4760-4D9B-9D50-865C0C5BE40F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5650258" y="1429820"/>
            <a:ext cx="1604109" cy="1349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A38A7E1E-F8B9-4081-9F44-4D3C9192BF5C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4184127" y="1812713"/>
            <a:ext cx="3070240" cy="110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11662232-F2EF-4F3A-ABEB-0127B391E960}"/>
              </a:ext>
            </a:extLst>
          </p:cNvPr>
          <p:cNvCxnSpPr>
            <a:cxnSpLocks/>
            <a:stCxn id="29" idx="3"/>
            <a:endCxn id="50" idx="1"/>
          </p:cNvCxnSpPr>
          <p:nvPr/>
        </p:nvCxnSpPr>
        <p:spPr>
          <a:xfrm>
            <a:off x="5842805" y="2622732"/>
            <a:ext cx="1411562" cy="967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4FB5019B-847F-4671-97EB-F32A07193370}"/>
              </a:ext>
            </a:extLst>
          </p:cNvPr>
          <p:cNvCxnSpPr>
            <a:cxnSpLocks/>
            <a:stCxn id="73" idx="3"/>
            <a:endCxn id="128" idx="1"/>
          </p:cNvCxnSpPr>
          <p:nvPr/>
        </p:nvCxnSpPr>
        <p:spPr>
          <a:xfrm>
            <a:off x="5842805" y="3440086"/>
            <a:ext cx="1411562" cy="156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33">
            <a:extLst>
              <a:ext uri="{FF2B5EF4-FFF2-40B4-BE49-F238E27FC236}">
                <a16:creationId xmlns:a16="http://schemas.microsoft.com/office/drawing/2014/main" id="{B497DA36-A483-48CD-8733-B328118C33A6}"/>
              </a:ext>
            </a:extLst>
          </p:cNvPr>
          <p:cNvCxnSpPr>
            <a:cxnSpLocks/>
            <a:stCxn id="7" idx="3"/>
            <a:endCxn id="73" idx="2"/>
          </p:cNvCxnSpPr>
          <p:nvPr/>
        </p:nvCxnSpPr>
        <p:spPr>
          <a:xfrm flipV="1">
            <a:off x="819482" y="3629176"/>
            <a:ext cx="3821857" cy="1720335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19">
            <a:extLst>
              <a:ext uri="{FF2B5EF4-FFF2-40B4-BE49-F238E27FC236}">
                <a16:creationId xmlns:a16="http://schemas.microsoft.com/office/drawing/2014/main" id="{2F315703-19A6-4A87-B41B-690EBE155C27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>
            <a:off x="1826396" y="1619453"/>
            <a:ext cx="1241348" cy="533598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32B6B3-D707-4E03-8D11-88788B92B077}"/>
              </a:ext>
            </a:extLst>
          </p:cNvPr>
          <p:cNvSpPr/>
          <p:nvPr/>
        </p:nvSpPr>
        <p:spPr>
          <a:xfrm>
            <a:off x="1169393" y="2157268"/>
            <a:ext cx="657003" cy="184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600" dirty="0">
                <a:latin typeface="+mn-ea"/>
              </a:rPr>
              <a:t>HTTPServer</a:t>
            </a:r>
            <a:endParaRPr lang="ko-KR" altLang="en-US" sz="6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A30EAA-5402-4215-80DB-4E2D166F794E}"/>
              </a:ext>
            </a:extLst>
          </p:cNvPr>
          <p:cNvSpPr/>
          <p:nvPr/>
        </p:nvSpPr>
        <p:spPr>
          <a:xfrm>
            <a:off x="1169393" y="1480953"/>
            <a:ext cx="657003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600" dirty="0">
                <a:latin typeface="+mn-ea"/>
              </a:rPr>
              <a:t>BaseHTTPRequestHandler</a:t>
            </a:r>
            <a:endParaRPr lang="ko-KR" altLang="en-US" sz="600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BD8835-A7C9-4B1F-BC7D-6C1A4D0917C9}"/>
              </a:ext>
            </a:extLst>
          </p:cNvPr>
          <p:cNvSpPr/>
          <p:nvPr/>
        </p:nvSpPr>
        <p:spPr>
          <a:xfrm>
            <a:off x="162479" y="5257178"/>
            <a:ext cx="657003" cy="1846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600" dirty="0">
                <a:latin typeface="+mn-ea"/>
              </a:rPr>
              <a:t>re</a:t>
            </a:r>
            <a:endParaRPr lang="ko-KR" altLang="en-US" sz="600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300FBA-1DF4-4A64-BC5D-BC409A7B3978}"/>
              </a:ext>
            </a:extLst>
          </p:cNvPr>
          <p:cNvSpPr/>
          <p:nvPr/>
        </p:nvSpPr>
        <p:spPr>
          <a:xfrm>
            <a:off x="3067744" y="695435"/>
            <a:ext cx="744254" cy="1876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619">
                <a:latin typeface="+mn-ea"/>
              </a:rPr>
              <a:t>_set_response()</a:t>
            </a:r>
            <a:endParaRPr lang="ko-KR" altLang="en-US" sz="619" dirty="0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48CBEF-C281-4F12-AD9E-6683190E9BC1}"/>
              </a:ext>
            </a:extLst>
          </p:cNvPr>
          <p:cNvSpPr/>
          <p:nvPr/>
        </p:nvSpPr>
        <p:spPr>
          <a:xfrm>
            <a:off x="3439872" y="969031"/>
            <a:ext cx="930226" cy="1876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619" dirty="0" err="1">
                <a:latin typeface="+mn-ea"/>
              </a:rPr>
              <a:t>send_response</a:t>
            </a:r>
            <a:r>
              <a:rPr lang="en-US" altLang="ko-KR" sz="619" dirty="0">
                <a:latin typeface="+mn-ea"/>
              </a:rPr>
              <a:t>(200)</a:t>
            </a:r>
            <a:endParaRPr lang="ko-KR" altLang="en-US" sz="619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4827F9-CCEF-457F-AC6B-27258494FBDA}"/>
              </a:ext>
            </a:extLst>
          </p:cNvPr>
          <p:cNvSpPr txBox="1"/>
          <p:nvPr/>
        </p:nvSpPr>
        <p:spPr>
          <a:xfrm>
            <a:off x="7254367" y="969032"/>
            <a:ext cx="1431214" cy="1876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05241691">
                  <a:custGeom>
                    <a:avLst/>
                    <a:gdLst>
                      <a:gd name="connsiteX0" fmla="*/ 0 w 1431214"/>
                      <a:gd name="connsiteY0" fmla="*/ 0 h 187615"/>
                      <a:gd name="connsiteX1" fmla="*/ 462759 w 1431214"/>
                      <a:gd name="connsiteY1" fmla="*/ 0 h 187615"/>
                      <a:gd name="connsiteX2" fmla="*/ 968455 w 1431214"/>
                      <a:gd name="connsiteY2" fmla="*/ 0 h 187615"/>
                      <a:gd name="connsiteX3" fmla="*/ 1431214 w 1431214"/>
                      <a:gd name="connsiteY3" fmla="*/ 0 h 187615"/>
                      <a:gd name="connsiteX4" fmla="*/ 1431214 w 1431214"/>
                      <a:gd name="connsiteY4" fmla="*/ 187615 h 187615"/>
                      <a:gd name="connsiteX5" fmla="*/ 925518 w 1431214"/>
                      <a:gd name="connsiteY5" fmla="*/ 187615 h 187615"/>
                      <a:gd name="connsiteX6" fmla="*/ 419823 w 1431214"/>
                      <a:gd name="connsiteY6" fmla="*/ 187615 h 187615"/>
                      <a:gd name="connsiteX7" fmla="*/ 0 w 1431214"/>
                      <a:gd name="connsiteY7" fmla="*/ 187615 h 187615"/>
                      <a:gd name="connsiteX8" fmla="*/ 0 w 1431214"/>
                      <a:gd name="connsiteY8" fmla="*/ 0 h 187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31214" h="187615" fill="none" extrusionOk="0">
                        <a:moveTo>
                          <a:pt x="0" y="0"/>
                        </a:moveTo>
                        <a:cubicBezTo>
                          <a:pt x="164504" y="-17195"/>
                          <a:pt x="258858" y="33740"/>
                          <a:pt x="462759" y="0"/>
                        </a:cubicBezTo>
                        <a:cubicBezTo>
                          <a:pt x="666660" y="-33740"/>
                          <a:pt x="841140" y="13456"/>
                          <a:pt x="968455" y="0"/>
                        </a:cubicBezTo>
                        <a:cubicBezTo>
                          <a:pt x="1095770" y="-13456"/>
                          <a:pt x="1245566" y="44579"/>
                          <a:pt x="1431214" y="0"/>
                        </a:cubicBezTo>
                        <a:cubicBezTo>
                          <a:pt x="1437537" y="80321"/>
                          <a:pt x="1417260" y="123677"/>
                          <a:pt x="1431214" y="187615"/>
                        </a:cubicBezTo>
                        <a:cubicBezTo>
                          <a:pt x="1322375" y="200338"/>
                          <a:pt x="1171001" y="185045"/>
                          <a:pt x="925518" y="187615"/>
                        </a:cubicBezTo>
                        <a:cubicBezTo>
                          <a:pt x="680035" y="190185"/>
                          <a:pt x="639874" y="128101"/>
                          <a:pt x="419823" y="187615"/>
                        </a:cubicBezTo>
                        <a:cubicBezTo>
                          <a:pt x="199772" y="247129"/>
                          <a:pt x="102450" y="168346"/>
                          <a:pt x="0" y="187615"/>
                        </a:cubicBezTo>
                        <a:cubicBezTo>
                          <a:pt x="-10542" y="142036"/>
                          <a:pt x="20591" y="79646"/>
                          <a:pt x="0" y="0"/>
                        </a:cubicBezTo>
                        <a:close/>
                      </a:path>
                      <a:path w="1431214" h="187615" stroke="0" extrusionOk="0">
                        <a:moveTo>
                          <a:pt x="0" y="0"/>
                        </a:moveTo>
                        <a:cubicBezTo>
                          <a:pt x="173821" y="-48596"/>
                          <a:pt x="338962" y="6850"/>
                          <a:pt x="448447" y="0"/>
                        </a:cubicBezTo>
                        <a:cubicBezTo>
                          <a:pt x="557932" y="-6850"/>
                          <a:pt x="724078" y="34688"/>
                          <a:pt x="911206" y="0"/>
                        </a:cubicBezTo>
                        <a:cubicBezTo>
                          <a:pt x="1098334" y="-34688"/>
                          <a:pt x="1234125" y="53332"/>
                          <a:pt x="1431214" y="0"/>
                        </a:cubicBezTo>
                        <a:cubicBezTo>
                          <a:pt x="1443970" y="46526"/>
                          <a:pt x="1418968" y="112083"/>
                          <a:pt x="1431214" y="187615"/>
                        </a:cubicBezTo>
                        <a:cubicBezTo>
                          <a:pt x="1198409" y="227915"/>
                          <a:pt x="1147615" y="147100"/>
                          <a:pt x="954143" y="187615"/>
                        </a:cubicBezTo>
                        <a:cubicBezTo>
                          <a:pt x="760671" y="228130"/>
                          <a:pt x="670097" y="136453"/>
                          <a:pt x="491383" y="187615"/>
                        </a:cubicBezTo>
                        <a:cubicBezTo>
                          <a:pt x="312669" y="238777"/>
                          <a:pt x="230205" y="128683"/>
                          <a:pt x="0" y="187615"/>
                        </a:cubicBezTo>
                        <a:cubicBezTo>
                          <a:pt x="-10649" y="102817"/>
                          <a:pt x="10320" y="622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altLang="ko-KR" sz="619" b="1" u="sng" dirty="0">
                <a:latin typeface="+mn-ea"/>
              </a:rPr>
              <a:t>200 = </a:t>
            </a:r>
            <a:r>
              <a:rPr lang="ko-KR" altLang="en-US" sz="619" b="1" u="sng" dirty="0">
                <a:latin typeface="+mn-ea"/>
              </a:rPr>
              <a:t>요청 성공 코드</a:t>
            </a:r>
            <a:r>
              <a:rPr lang="en-US" altLang="ko-KR" sz="619" dirty="0">
                <a:latin typeface="+mn-ea"/>
              </a:rPr>
              <a:t> -&gt; </a:t>
            </a:r>
            <a:r>
              <a:rPr lang="ko-KR" altLang="en-US" sz="619" dirty="0">
                <a:latin typeface="+mn-ea"/>
              </a:rPr>
              <a:t>송신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154739-B97B-46DE-873C-9C2696EE6710}"/>
              </a:ext>
            </a:extLst>
          </p:cNvPr>
          <p:cNvSpPr/>
          <p:nvPr/>
        </p:nvSpPr>
        <p:spPr>
          <a:xfrm>
            <a:off x="3439872" y="1336013"/>
            <a:ext cx="2210386" cy="1876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619">
                <a:latin typeface="+mn-ea"/>
              </a:rPr>
              <a:t>send_header(‘Content-type’, ‘text/html; charset = utf-8’)</a:t>
            </a:r>
            <a:endParaRPr lang="ko-KR" altLang="en-US" sz="619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95F323-1FF8-4552-BE87-B6333BB850AD}"/>
              </a:ext>
            </a:extLst>
          </p:cNvPr>
          <p:cNvSpPr txBox="1"/>
          <p:nvPr/>
        </p:nvSpPr>
        <p:spPr>
          <a:xfrm>
            <a:off x="7254367" y="1301870"/>
            <a:ext cx="3924300" cy="282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95605497">
                  <a:custGeom>
                    <a:avLst/>
                    <a:gdLst>
                      <a:gd name="connsiteX0" fmla="*/ 0 w 3924300"/>
                      <a:gd name="connsiteY0" fmla="*/ 0 h 282898"/>
                      <a:gd name="connsiteX1" fmla="*/ 521371 w 3924300"/>
                      <a:gd name="connsiteY1" fmla="*/ 0 h 282898"/>
                      <a:gd name="connsiteX2" fmla="*/ 1003500 w 3924300"/>
                      <a:gd name="connsiteY2" fmla="*/ 0 h 282898"/>
                      <a:gd name="connsiteX3" fmla="*/ 1446385 w 3924300"/>
                      <a:gd name="connsiteY3" fmla="*/ 0 h 282898"/>
                      <a:gd name="connsiteX4" fmla="*/ 1928513 w 3924300"/>
                      <a:gd name="connsiteY4" fmla="*/ 0 h 282898"/>
                      <a:gd name="connsiteX5" fmla="*/ 2567613 w 3924300"/>
                      <a:gd name="connsiteY5" fmla="*/ 0 h 282898"/>
                      <a:gd name="connsiteX6" fmla="*/ 3128228 w 3924300"/>
                      <a:gd name="connsiteY6" fmla="*/ 0 h 282898"/>
                      <a:gd name="connsiteX7" fmla="*/ 3924300 w 3924300"/>
                      <a:gd name="connsiteY7" fmla="*/ 0 h 282898"/>
                      <a:gd name="connsiteX8" fmla="*/ 3924300 w 3924300"/>
                      <a:gd name="connsiteY8" fmla="*/ 282898 h 282898"/>
                      <a:gd name="connsiteX9" fmla="*/ 3402929 w 3924300"/>
                      <a:gd name="connsiteY9" fmla="*/ 282898 h 282898"/>
                      <a:gd name="connsiteX10" fmla="*/ 2803071 w 3924300"/>
                      <a:gd name="connsiteY10" fmla="*/ 282898 h 282898"/>
                      <a:gd name="connsiteX11" fmla="*/ 2242457 w 3924300"/>
                      <a:gd name="connsiteY11" fmla="*/ 282898 h 282898"/>
                      <a:gd name="connsiteX12" fmla="*/ 1642600 w 3924300"/>
                      <a:gd name="connsiteY12" fmla="*/ 282898 h 282898"/>
                      <a:gd name="connsiteX13" fmla="*/ 1199715 w 3924300"/>
                      <a:gd name="connsiteY13" fmla="*/ 282898 h 282898"/>
                      <a:gd name="connsiteX14" fmla="*/ 560614 w 3924300"/>
                      <a:gd name="connsiteY14" fmla="*/ 282898 h 282898"/>
                      <a:gd name="connsiteX15" fmla="*/ 0 w 3924300"/>
                      <a:gd name="connsiteY15" fmla="*/ 282898 h 282898"/>
                      <a:gd name="connsiteX16" fmla="*/ 0 w 3924300"/>
                      <a:gd name="connsiteY16" fmla="*/ 0 h 2828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924300" h="282898" fill="none" extrusionOk="0">
                        <a:moveTo>
                          <a:pt x="0" y="0"/>
                        </a:moveTo>
                        <a:cubicBezTo>
                          <a:pt x="245102" y="-29796"/>
                          <a:pt x="348528" y="55529"/>
                          <a:pt x="521371" y="0"/>
                        </a:cubicBezTo>
                        <a:cubicBezTo>
                          <a:pt x="694214" y="-55529"/>
                          <a:pt x="778107" y="55390"/>
                          <a:pt x="1003500" y="0"/>
                        </a:cubicBezTo>
                        <a:cubicBezTo>
                          <a:pt x="1228893" y="-55390"/>
                          <a:pt x="1279144" y="47511"/>
                          <a:pt x="1446385" y="0"/>
                        </a:cubicBezTo>
                        <a:cubicBezTo>
                          <a:pt x="1613627" y="-47511"/>
                          <a:pt x="1789941" y="19026"/>
                          <a:pt x="1928513" y="0"/>
                        </a:cubicBezTo>
                        <a:cubicBezTo>
                          <a:pt x="2067085" y="-19026"/>
                          <a:pt x="2327199" y="37232"/>
                          <a:pt x="2567613" y="0"/>
                        </a:cubicBezTo>
                        <a:cubicBezTo>
                          <a:pt x="2808027" y="-37232"/>
                          <a:pt x="2856399" y="31613"/>
                          <a:pt x="3128228" y="0"/>
                        </a:cubicBezTo>
                        <a:cubicBezTo>
                          <a:pt x="3400057" y="-31613"/>
                          <a:pt x="3662903" y="79298"/>
                          <a:pt x="3924300" y="0"/>
                        </a:cubicBezTo>
                        <a:cubicBezTo>
                          <a:pt x="3938812" y="107576"/>
                          <a:pt x="3907710" y="175535"/>
                          <a:pt x="3924300" y="282898"/>
                        </a:cubicBezTo>
                        <a:cubicBezTo>
                          <a:pt x="3674519" y="300048"/>
                          <a:pt x="3544243" y="227268"/>
                          <a:pt x="3402929" y="282898"/>
                        </a:cubicBezTo>
                        <a:cubicBezTo>
                          <a:pt x="3261615" y="338528"/>
                          <a:pt x="2986431" y="267041"/>
                          <a:pt x="2803071" y="282898"/>
                        </a:cubicBezTo>
                        <a:cubicBezTo>
                          <a:pt x="2619711" y="298755"/>
                          <a:pt x="2393771" y="219150"/>
                          <a:pt x="2242457" y="282898"/>
                        </a:cubicBezTo>
                        <a:cubicBezTo>
                          <a:pt x="2091143" y="346646"/>
                          <a:pt x="1853613" y="266371"/>
                          <a:pt x="1642600" y="282898"/>
                        </a:cubicBezTo>
                        <a:cubicBezTo>
                          <a:pt x="1431587" y="299425"/>
                          <a:pt x="1397180" y="277584"/>
                          <a:pt x="1199715" y="282898"/>
                        </a:cubicBezTo>
                        <a:cubicBezTo>
                          <a:pt x="1002251" y="288212"/>
                          <a:pt x="771638" y="258233"/>
                          <a:pt x="560614" y="282898"/>
                        </a:cubicBezTo>
                        <a:cubicBezTo>
                          <a:pt x="349590" y="307563"/>
                          <a:pt x="203096" y="260131"/>
                          <a:pt x="0" y="282898"/>
                        </a:cubicBezTo>
                        <a:cubicBezTo>
                          <a:pt x="-23590" y="196492"/>
                          <a:pt x="16155" y="68654"/>
                          <a:pt x="0" y="0"/>
                        </a:cubicBezTo>
                        <a:close/>
                      </a:path>
                      <a:path w="3924300" h="282898" stroke="0" extrusionOk="0">
                        <a:moveTo>
                          <a:pt x="0" y="0"/>
                        </a:moveTo>
                        <a:cubicBezTo>
                          <a:pt x="136073" y="-31100"/>
                          <a:pt x="411116" y="36602"/>
                          <a:pt x="599857" y="0"/>
                        </a:cubicBezTo>
                        <a:cubicBezTo>
                          <a:pt x="788598" y="-36602"/>
                          <a:pt x="890642" y="38489"/>
                          <a:pt x="1121229" y="0"/>
                        </a:cubicBezTo>
                        <a:cubicBezTo>
                          <a:pt x="1351816" y="-38489"/>
                          <a:pt x="1401688" y="14882"/>
                          <a:pt x="1603357" y="0"/>
                        </a:cubicBezTo>
                        <a:cubicBezTo>
                          <a:pt x="1805026" y="-14882"/>
                          <a:pt x="2016147" y="52641"/>
                          <a:pt x="2124728" y="0"/>
                        </a:cubicBezTo>
                        <a:cubicBezTo>
                          <a:pt x="2233309" y="-52641"/>
                          <a:pt x="2394092" y="27527"/>
                          <a:pt x="2606856" y="0"/>
                        </a:cubicBezTo>
                        <a:cubicBezTo>
                          <a:pt x="2819620" y="-27527"/>
                          <a:pt x="2906892" y="55028"/>
                          <a:pt x="3088985" y="0"/>
                        </a:cubicBezTo>
                        <a:cubicBezTo>
                          <a:pt x="3271078" y="-55028"/>
                          <a:pt x="3570722" y="17747"/>
                          <a:pt x="3924300" y="0"/>
                        </a:cubicBezTo>
                        <a:cubicBezTo>
                          <a:pt x="3924799" y="95908"/>
                          <a:pt x="3911333" y="221425"/>
                          <a:pt x="3924300" y="282898"/>
                        </a:cubicBezTo>
                        <a:cubicBezTo>
                          <a:pt x="3745579" y="309212"/>
                          <a:pt x="3615552" y="275082"/>
                          <a:pt x="3402929" y="282898"/>
                        </a:cubicBezTo>
                        <a:cubicBezTo>
                          <a:pt x="3190306" y="290714"/>
                          <a:pt x="2999630" y="253915"/>
                          <a:pt x="2881557" y="282898"/>
                        </a:cubicBezTo>
                        <a:cubicBezTo>
                          <a:pt x="2763484" y="311881"/>
                          <a:pt x="2388325" y="216839"/>
                          <a:pt x="2242457" y="282898"/>
                        </a:cubicBezTo>
                        <a:cubicBezTo>
                          <a:pt x="2096589" y="348957"/>
                          <a:pt x="1999268" y="230612"/>
                          <a:pt x="1760329" y="282898"/>
                        </a:cubicBezTo>
                        <a:cubicBezTo>
                          <a:pt x="1521390" y="335184"/>
                          <a:pt x="1265649" y="271831"/>
                          <a:pt x="1121229" y="282898"/>
                        </a:cubicBezTo>
                        <a:cubicBezTo>
                          <a:pt x="976809" y="293965"/>
                          <a:pt x="755888" y="277966"/>
                          <a:pt x="639100" y="282898"/>
                        </a:cubicBezTo>
                        <a:cubicBezTo>
                          <a:pt x="522312" y="287830"/>
                          <a:pt x="318324" y="243797"/>
                          <a:pt x="0" y="282898"/>
                        </a:cubicBezTo>
                        <a:cubicBezTo>
                          <a:pt x="-12553" y="141471"/>
                          <a:pt x="14603" y="12008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altLang="ko-KR" sz="619">
                <a:latin typeface="+mn-ea"/>
              </a:rPr>
              <a:t>send_header(</a:t>
            </a:r>
            <a:r>
              <a:rPr lang="ko-KR" altLang="en-US" sz="619">
                <a:latin typeface="+mn-ea"/>
              </a:rPr>
              <a:t>키워드</a:t>
            </a:r>
            <a:r>
              <a:rPr lang="en-US" altLang="ko-KR" sz="619">
                <a:latin typeface="+mn-ea"/>
              </a:rPr>
              <a:t>, </a:t>
            </a:r>
            <a:r>
              <a:rPr lang="ko-KR" altLang="en-US" sz="619">
                <a:latin typeface="+mn-ea"/>
              </a:rPr>
              <a:t>밸류</a:t>
            </a:r>
            <a:r>
              <a:rPr lang="en-US" altLang="ko-KR" sz="619">
                <a:latin typeface="+mn-ea"/>
              </a:rPr>
              <a:t>)</a:t>
            </a:r>
          </a:p>
          <a:p>
            <a:r>
              <a:rPr lang="en-US" altLang="ko-KR" sz="619" b="1" u="sng">
                <a:latin typeface="+mn-ea"/>
              </a:rPr>
              <a:t>Content-type = </a:t>
            </a:r>
            <a:r>
              <a:rPr lang="ko-KR" altLang="en-US" sz="619" b="1" u="sng">
                <a:latin typeface="+mn-ea"/>
              </a:rPr>
              <a:t>리소스의 </a:t>
            </a:r>
            <a:r>
              <a:rPr lang="ko-KR" altLang="en-US" sz="619" b="1" u="sng" dirty="0">
                <a:latin typeface="+mn-ea"/>
              </a:rPr>
              <a:t>미디어 타입</a:t>
            </a:r>
            <a:r>
              <a:rPr lang="en-US" altLang="ko-KR" sz="619" b="1">
                <a:latin typeface="+mn-ea"/>
              </a:rPr>
              <a:t> </a:t>
            </a:r>
            <a:r>
              <a:rPr lang="en-US" altLang="ko-KR" sz="619">
                <a:latin typeface="+mn-ea"/>
              </a:rPr>
              <a:t>-&gt; </a:t>
            </a:r>
            <a:r>
              <a:rPr lang="ko-KR" altLang="en-US" sz="619">
                <a:latin typeface="+mn-ea"/>
              </a:rPr>
              <a:t>리소스의 </a:t>
            </a:r>
            <a:r>
              <a:rPr lang="ko-KR" altLang="en-US" sz="619" dirty="0">
                <a:latin typeface="+mn-ea"/>
              </a:rPr>
              <a:t>타입이 </a:t>
            </a:r>
            <a:r>
              <a:rPr lang="en-US" altLang="ko-KR" sz="619">
                <a:latin typeface="+mn-ea"/>
              </a:rPr>
              <a:t>utf-8 </a:t>
            </a:r>
            <a:r>
              <a:rPr lang="ko-KR" altLang="en-US" sz="619">
                <a:latin typeface="+mn-ea"/>
              </a:rPr>
              <a:t>형식의 </a:t>
            </a:r>
            <a:r>
              <a:rPr lang="en-US" altLang="ko-KR" sz="619">
                <a:latin typeface="+mn-ea"/>
              </a:rPr>
              <a:t>text/html</a:t>
            </a:r>
            <a:r>
              <a:rPr lang="ko-KR" altLang="en-US" sz="619">
                <a:latin typeface="+mn-ea"/>
              </a:rPr>
              <a:t>이라는 </a:t>
            </a:r>
            <a:r>
              <a:rPr lang="ko-KR" altLang="en-US" sz="619" dirty="0">
                <a:latin typeface="+mn-ea"/>
              </a:rPr>
              <a:t>헤더를 송신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C4DC5D-739E-4C7B-93D9-DFF55666B0F9}"/>
              </a:ext>
            </a:extLst>
          </p:cNvPr>
          <p:cNvSpPr/>
          <p:nvPr/>
        </p:nvSpPr>
        <p:spPr>
          <a:xfrm>
            <a:off x="3439872" y="1718906"/>
            <a:ext cx="744255" cy="1876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619">
                <a:latin typeface="+mn-ea"/>
              </a:rPr>
              <a:t>end_headers()</a:t>
            </a:r>
            <a:endParaRPr lang="ko-KR" altLang="en-US" sz="619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9CD62E-A614-4210-862C-9261088063D4}"/>
              </a:ext>
            </a:extLst>
          </p:cNvPr>
          <p:cNvSpPr txBox="1"/>
          <p:nvPr/>
        </p:nvSpPr>
        <p:spPr>
          <a:xfrm>
            <a:off x="7254367" y="1729993"/>
            <a:ext cx="3924300" cy="1876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06778">
                  <a:custGeom>
                    <a:avLst/>
                    <a:gdLst>
                      <a:gd name="connsiteX0" fmla="*/ 0 w 3924300"/>
                      <a:gd name="connsiteY0" fmla="*/ 0 h 187615"/>
                      <a:gd name="connsiteX1" fmla="*/ 599857 w 3924300"/>
                      <a:gd name="connsiteY1" fmla="*/ 0 h 187615"/>
                      <a:gd name="connsiteX2" fmla="*/ 1121229 w 3924300"/>
                      <a:gd name="connsiteY2" fmla="*/ 0 h 187615"/>
                      <a:gd name="connsiteX3" fmla="*/ 1760329 w 3924300"/>
                      <a:gd name="connsiteY3" fmla="*/ 0 h 187615"/>
                      <a:gd name="connsiteX4" fmla="*/ 2281700 w 3924300"/>
                      <a:gd name="connsiteY4" fmla="*/ 0 h 187615"/>
                      <a:gd name="connsiteX5" fmla="*/ 2803071 w 3924300"/>
                      <a:gd name="connsiteY5" fmla="*/ 0 h 187615"/>
                      <a:gd name="connsiteX6" fmla="*/ 3402929 w 3924300"/>
                      <a:gd name="connsiteY6" fmla="*/ 0 h 187615"/>
                      <a:gd name="connsiteX7" fmla="*/ 3924300 w 3924300"/>
                      <a:gd name="connsiteY7" fmla="*/ 0 h 187615"/>
                      <a:gd name="connsiteX8" fmla="*/ 3924300 w 3924300"/>
                      <a:gd name="connsiteY8" fmla="*/ 187615 h 187615"/>
                      <a:gd name="connsiteX9" fmla="*/ 3324443 w 3924300"/>
                      <a:gd name="connsiteY9" fmla="*/ 187615 h 187615"/>
                      <a:gd name="connsiteX10" fmla="*/ 2842314 w 3924300"/>
                      <a:gd name="connsiteY10" fmla="*/ 187615 h 187615"/>
                      <a:gd name="connsiteX11" fmla="*/ 2399429 w 3924300"/>
                      <a:gd name="connsiteY11" fmla="*/ 187615 h 187615"/>
                      <a:gd name="connsiteX12" fmla="*/ 1838815 w 3924300"/>
                      <a:gd name="connsiteY12" fmla="*/ 187615 h 187615"/>
                      <a:gd name="connsiteX13" fmla="*/ 1395930 w 3924300"/>
                      <a:gd name="connsiteY13" fmla="*/ 187615 h 187615"/>
                      <a:gd name="connsiteX14" fmla="*/ 874558 w 3924300"/>
                      <a:gd name="connsiteY14" fmla="*/ 187615 h 187615"/>
                      <a:gd name="connsiteX15" fmla="*/ 0 w 3924300"/>
                      <a:gd name="connsiteY15" fmla="*/ 187615 h 187615"/>
                      <a:gd name="connsiteX16" fmla="*/ 0 w 3924300"/>
                      <a:gd name="connsiteY16" fmla="*/ 0 h 187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924300" h="187615" fill="none" extrusionOk="0">
                        <a:moveTo>
                          <a:pt x="0" y="0"/>
                        </a:moveTo>
                        <a:cubicBezTo>
                          <a:pt x="154682" y="-62045"/>
                          <a:pt x="382574" y="60598"/>
                          <a:pt x="599857" y="0"/>
                        </a:cubicBezTo>
                        <a:cubicBezTo>
                          <a:pt x="817140" y="-60598"/>
                          <a:pt x="900527" y="5390"/>
                          <a:pt x="1121229" y="0"/>
                        </a:cubicBezTo>
                        <a:cubicBezTo>
                          <a:pt x="1341931" y="-5390"/>
                          <a:pt x="1531660" y="54314"/>
                          <a:pt x="1760329" y="0"/>
                        </a:cubicBezTo>
                        <a:cubicBezTo>
                          <a:pt x="1988998" y="-54314"/>
                          <a:pt x="2067183" y="36327"/>
                          <a:pt x="2281700" y="0"/>
                        </a:cubicBezTo>
                        <a:cubicBezTo>
                          <a:pt x="2496217" y="-36327"/>
                          <a:pt x="2613826" y="25888"/>
                          <a:pt x="2803071" y="0"/>
                        </a:cubicBezTo>
                        <a:cubicBezTo>
                          <a:pt x="2992316" y="-25888"/>
                          <a:pt x="3174962" y="7464"/>
                          <a:pt x="3402929" y="0"/>
                        </a:cubicBezTo>
                        <a:cubicBezTo>
                          <a:pt x="3630896" y="-7464"/>
                          <a:pt x="3719581" y="28424"/>
                          <a:pt x="3924300" y="0"/>
                        </a:cubicBezTo>
                        <a:cubicBezTo>
                          <a:pt x="3944129" y="38742"/>
                          <a:pt x="3907690" y="137021"/>
                          <a:pt x="3924300" y="187615"/>
                        </a:cubicBezTo>
                        <a:cubicBezTo>
                          <a:pt x="3641342" y="200398"/>
                          <a:pt x="3519994" y="179883"/>
                          <a:pt x="3324443" y="187615"/>
                        </a:cubicBezTo>
                        <a:cubicBezTo>
                          <a:pt x="3128892" y="195347"/>
                          <a:pt x="2987518" y="149867"/>
                          <a:pt x="2842314" y="187615"/>
                        </a:cubicBezTo>
                        <a:cubicBezTo>
                          <a:pt x="2697110" y="225363"/>
                          <a:pt x="2582149" y="145922"/>
                          <a:pt x="2399429" y="187615"/>
                        </a:cubicBezTo>
                        <a:cubicBezTo>
                          <a:pt x="2216710" y="229308"/>
                          <a:pt x="2002242" y="144383"/>
                          <a:pt x="1838815" y="187615"/>
                        </a:cubicBezTo>
                        <a:cubicBezTo>
                          <a:pt x="1675388" y="230847"/>
                          <a:pt x="1578586" y="148969"/>
                          <a:pt x="1395930" y="187615"/>
                        </a:cubicBezTo>
                        <a:cubicBezTo>
                          <a:pt x="1213274" y="226261"/>
                          <a:pt x="1028177" y="137204"/>
                          <a:pt x="874558" y="187615"/>
                        </a:cubicBezTo>
                        <a:cubicBezTo>
                          <a:pt x="720939" y="238026"/>
                          <a:pt x="278450" y="162099"/>
                          <a:pt x="0" y="187615"/>
                        </a:cubicBezTo>
                        <a:cubicBezTo>
                          <a:pt x="-9375" y="109630"/>
                          <a:pt x="12759" y="44867"/>
                          <a:pt x="0" y="0"/>
                        </a:cubicBezTo>
                        <a:close/>
                      </a:path>
                      <a:path w="3924300" h="187615" stroke="0" extrusionOk="0">
                        <a:moveTo>
                          <a:pt x="0" y="0"/>
                        </a:moveTo>
                        <a:cubicBezTo>
                          <a:pt x="206658" y="-57399"/>
                          <a:pt x="279560" y="11088"/>
                          <a:pt x="482128" y="0"/>
                        </a:cubicBezTo>
                        <a:cubicBezTo>
                          <a:pt x="684696" y="-11088"/>
                          <a:pt x="811619" y="16755"/>
                          <a:pt x="925014" y="0"/>
                        </a:cubicBezTo>
                        <a:cubicBezTo>
                          <a:pt x="1038409" y="-16755"/>
                          <a:pt x="1233224" y="19478"/>
                          <a:pt x="1407142" y="0"/>
                        </a:cubicBezTo>
                        <a:cubicBezTo>
                          <a:pt x="1581060" y="-19478"/>
                          <a:pt x="1687910" y="37051"/>
                          <a:pt x="1850027" y="0"/>
                        </a:cubicBezTo>
                        <a:cubicBezTo>
                          <a:pt x="2012145" y="-37051"/>
                          <a:pt x="2159057" y="37447"/>
                          <a:pt x="2292912" y="0"/>
                        </a:cubicBezTo>
                        <a:cubicBezTo>
                          <a:pt x="2426768" y="-37447"/>
                          <a:pt x="2699344" y="64880"/>
                          <a:pt x="2853527" y="0"/>
                        </a:cubicBezTo>
                        <a:cubicBezTo>
                          <a:pt x="3007710" y="-64880"/>
                          <a:pt x="3146440" y="4663"/>
                          <a:pt x="3374898" y="0"/>
                        </a:cubicBezTo>
                        <a:cubicBezTo>
                          <a:pt x="3603356" y="-4663"/>
                          <a:pt x="3763575" y="49810"/>
                          <a:pt x="3924300" y="0"/>
                        </a:cubicBezTo>
                        <a:cubicBezTo>
                          <a:pt x="3929092" y="60657"/>
                          <a:pt x="3916662" y="122848"/>
                          <a:pt x="3924300" y="187615"/>
                        </a:cubicBezTo>
                        <a:cubicBezTo>
                          <a:pt x="3743965" y="203895"/>
                          <a:pt x="3654760" y="179877"/>
                          <a:pt x="3442172" y="187615"/>
                        </a:cubicBezTo>
                        <a:cubicBezTo>
                          <a:pt x="3229584" y="195353"/>
                          <a:pt x="3076777" y="143622"/>
                          <a:pt x="2960043" y="187615"/>
                        </a:cubicBezTo>
                        <a:cubicBezTo>
                          <a:pt x="2843309" y="231608"/>
                          <a:pt x="2660326" y="174907"/>
                          <a:pt x="2438672" y="187615"/>
                        </a:cubicBezTo>
                        <a:cubicBezTo>
                          <a:pt x="2217018" y="200323"/>
                          <a:pt x="2086388" y="156400"/>
                          <a:pt x="1956544" y="187615"/>
                        </a:cubicBezTo>
                        <a:cubicBezTo>
                          <a:pt x="1826700" y="218830"/>
                          <a:pt x="1605289" y="138123"/>
                          <a:pt x="1474416" y="187615"/>
                        </a:cubicBezTo>
                        <a:cubicBezTo>
                          <a:pt x="1343543" y="237107"/>
                          <a:pt x="1120122" y="118665"/>
                          <a:pt x="835315" y="187615"/>
                        </a:cubicBezTo>
                        <a:cubicBezTo>
                          <a:pt x="550508" y="256565"/>
                          <a:pt x="177868" y="129094"/>
                          <a:pt x="0" y="187615"/>
                        </a:cubicBezTo>
                        <a:cubicBezTo>
                          <a:pt x="-22375" y="106493"/>
                          <a:pt x="16927" y="4830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altLang="ko-KR" sz="619">
                <a:latin typeface="+mn-ea"/>
              </a:rPr>
              <a:t>HTTP </a:t>
            </a:r>
            <a:r>
              <a:rPr lang="ko-KR" altLang="en-US" sz="619">
                <a:latin typeface="+mn-ea"/>
              </a:rPr>
              <a:t>헤더 </a:t>
            </a:r>
            <a:r>
              <a:rPr lang="ko-KR" altLang="en-US" sz="619" dirty="0">
                <a:latin typeface="+mn-ea"/>
              </a:rPr>
              <a:t>버퍼에 빈 줄을 나타내고</a:t>
            </a:r>
            <a:r>
              <a:rPr lang="en-US" altLang="ko-KR" sz="619">
                <a:latin typeface="+mn-ea"/>
              </a:rPr>
              <a:t>, </a:t>
            </a:r>
            <a:r>
              <a:rPr lang="ko-KR" altLang="en-US" sz="619">
                <a:latin typeface="+mn-ea"/>
              </a:rPr>
              <a:t>내부 </a:t>
            </a:r>
            <a:r>
              <a:rPr lang="ko-KR" altLang="en-US" sz="619" dirty="0">
                <a:latin typeface="+mn-ea"/>
              </a:rPr>
              <a:t>헤더 버퍼를 비움</a:t>
            </a:r>
            <a:r>
              <a:rPr lang="en-US" altLang="ko-KR" sz="619">
                <a:latin typeface="+mn-ea"/>
              </a:rPr>
              <a:t>. </a:t>
            </a:r>
            <a:r>
              <a:rPr lang="ko-KR" altLang="en-US" sz="619">
                <a:latin typeface="+mn-ea"/>
              </a:rPr>
              <a:t>초기화</a:t>
            </a:r>
            <a:r>
              <a:rPr lang="en-US" altLang="ko-KR" sz="619">
                <a:latin typeface="+mn-ea"/>
              </a:rPr>
              <a:t>.</a:t>
            </a:r>
            <a:endParaRPr lang="ko-KR" altLang="en-US" sz="619" dirty="0"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2E8D04-DCB2-487B-90FB-C60F26BEA007}"/>
              </a:ext>
            </a:extLst>
          </p:cNvPr>
          <p:cNvSpPr/>
          <p:nvPr/>
        </p:nvSpPr>
        <p:spPr>
          <a:xfrm>
            <a:off x="3067744" y="2059244"/>
            <a:ext cx="744254" cy="1876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619">
                <a:latin typeface="+mn-ea"/>
              </a:rPr>
              <a:t>do_GET()</a:t>
            </a:r>
            <a:endParaRPr lang="ko-KR" altLang="en-US" sz="619" dirty="0"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9D6316-D706-4744-BE23-75B6CC995B88}"/>
              </a:ext>
            </a:extLst>
          </p:cNvPr>
          <p:cNvSpPr/>
          <p:nvPr/>
        </p:nvSpPr>
        <p:spPr>
          <a:xfrm>
            <a:off x="3439872" y="2433642"/>
            <a:ext cx="2402933" cy="3781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altLang="ko-KR" sz="619">
                <a:latin typeface="+mn-ea"/>
              </a:rPr>
              <a:t>If path == ‘/’:</a:t>
            </a:r>
          </a:p>
          <a:p>
            <a:r>
              <a:rPr lang="en-US" altLang="ko-KR" sz="619">
                <a:latin typeface="+mn-ea"/>
              </a:rPr>
              <a:t>    _set_response()</a:t>
            </a:r>
          </a:p>
          <a:p>
            <a:r>
              <a:rPr lang="en-US" altLang="ko-KR" sz="619">
                <a:latin typeface="+mn-ea"/>
              </a:rPr>
              <a:t>    wfile.write(“GET request for {}”.format(path).encode(‘utf-8’))</a:t>
            </a:r>
            <a:endParaRPr lang="en-US" altLang="ko-KR" sz="619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974971-BCF6-4504-BF5B-48D6E64C7B29}"/>
              </a:ext>
            </a:extLst>
          </p:cNvPr>
          <p:cNvSpPr txBox="1"/>
          <p:nvPr/>
        </p:nvSpPr>
        <p:spPr>
          <a:xfrm>
            <a:off x="7254367" y="2062832"/>
            <a:ext cx="3112169" cy="1876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45392067">
                  <a:custGeom>
                    <a:avLst/>
                    <a:gdLst>
                      <a:gd name="connsiteX0" fmla="*/ 0 w 3112169"/>
                      <a:gd name="connsiteY0" fmla="*/ 0 h 187615"/>
                      <a:gd name="connsiteX1" fmla="*/ 580938 w 3112169"/>
                      <a:gd name="connsiteY1" fmla="*/ 0 h 187615"/>
                      <a:gd name="connsiteX2" fmla="*/ 1130755 w 3112169"/>
                      <a:gd name="connsiteY2" fmla="*/ 0 h 187615"/>
                      <a:gd name="connsiteX3" fmla="*/ 1649450 w 3112169"/>
                      <a:gd name="connsiteY3" fmla="*/ 0 h 187615"/>
                      <a:gd name="connsiteX4" fmla="*/ 2168144 w 3112169"/>
                      <a:gd name="connsiteY4" fmla="*/ 0 h 187615"/>
                      <a:gd name="connsiteX5" fmla="*/ 2655718 w 3112169"/>
                      <a:gd name="connsiteY5" fmla="*/ 0 h 187615"/>
                      <a:gd name="connsiteX6" fmla="*/ 3112169 w 3112169"/>
                      <a:gd name="connsiteY6" fmla="*/ 0 h 187615"/>
                      <a:gd name="connsiteX7" fmla="*/ 3112169 w 3112169"/>
                      <a:gd name="connsiteY7" fmla="*/ 187615 h 187615"/>
                      <a:gd name="connsiteX8" fmla="*/ 2686839 w 3112169"/>
                      <a:gd name="connsiteY8" fmla="*/ 187615 h 187615"/>
                      <a:gd name="connsiteX9" fmla="*/ 2199266 w 3112169"/>
                      <a:gd name="connsiteY9" fmla="*/ 187615 h 187615"/>
                      <a:gd name="connsiteX10" fmla="*/ 1773936 w 3112169"/>
                      <a:gd name="connsiteY10" fmla="*/ 187615 h 187615"/>
                      <a:gd name="connsiteX11" fmla="*/ 1255241 w 3112169"/>
                      <a:gd name="connsiteY11" fmla="*/ 187615 h 187615"/>
                      <a:gd name="connsiteX12" fmla="*/ 829912 w 3112169"/>
                      <a:gd name="connsiteY12" fmla="*/ 187615 h 187615"/>
                      <a:gd name="connsiteX13" fmla="*/ 0 w 3112169"/>
                      <a:gd name="connsiteY13" fmla="*/ 187615 h 187615"/>
                      <a:gd name="connsiteX14" fmla="*/ 0 w 3112169"/>
                      <a:gd name="connsiteY14" fmla="*/ 0 h 187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112169" h="187615" fill="none" extrusionOk="0">
                        <a:moveTo>
                          <a:pt x="0" y="0"/>
                        </a:moveTo>
                        <a:cubicBezTo>
                          <a:pt x="273656" y="-50205"/>
                          <a:pt x="452784" y="60662"/>
                          <a:pt x="580938" y="0"/>
                        </a:cubicBezTo>
                        <a:cubicBezTo>
                          <a:pt x="709092" y="-60662"/>
                          <a:pt x="918419" y="2033"/>
                          <a:pt x="1130755" y="0"/>
                        </a:cubicBezTo>
                        <a:cubicBezTo>
                          <a:pt x="1343091" y="-2033"/>
                          <a:pt x="1432343" y="23955"/>
                          <a:pt x="1649450" y="0"/>
                        </a:cubicBezTo>
                        <a:cubicBezTo>
                          <a:pt x="1866558" y="-23955"/>
                          <a:pt x="1930277" y="40914"/>
                          <a:pt x="2168144" y="0"/>
                        </a:cubicBezTo>
                        <a:cubicBezTo>
                          <a:pt x="2406011" y="-40914"/>
                          <a:pt x="2557064" y="22674"/>
                          <a:pt x="2655718" y="0"/>
                        </a:cubicBezTo>
                        <a:cubicBezTo>
                          <a:pt x="2754372" y="-22674"/>
                          <a:pt x="3013439" y="8664"/>
                          <a:pt x="3112169" y="0"/>
                        </a:cubicBezTo>
                        <a:cubicBezTo>
                          <a:pt x="3118337" y="72567"/>
                          <a:pt x="3105701" y="126985"/>
                          <a:pt x="3112169" y="187615"/>
                        </a:cubicBezTo>
                        <a:cubicBezTo>
                          <a:pt x="3005906" y="198124"/>
                          <a:pt x="2819779" y="170544"/>
                          <a:pt x="2686839" y="187615"/>
                        </a:cubicBezTo>
                        <a:cubicBezTo>
                          <a:pt x="2553899" y="204686"/>
                          <a:pt x="2369356" y="163152"/>
                          <a:pt x="2199266" y="187615"/>
                        </a:cubicBezTo>
                        <a:cubicBezTo>
                          <a:pt x="2029176" y="212078"/>
                          <a:pt x="1928249" y="164472"/>
                          <a:pt x="1773936" y="187615"/>
                        </a:cubicBezTo>
                        <a:cubicBezTo>
                          <a:pt x="1619623" y="210758"/>
                          <a:pt x="1444997" y="172927"/>
                          <a:pt x="1255241" y="187615"/>
                        </a:cubicBezTo>
                        <a:cubicBezTo>
                          <a:pt x="1065486" y="202303"/>
                          <a:pt x="947326" y="164480"/>
                          <a:pt x="829912" y="187615"/>
                        </a:cubicBezTo>
                        <a:cubicBezTo>
                          <a:pt x="712498" y="210750"/>
                          <a:pt x="347776" y="143274"/>
                          <a:pt x="0" y="187615"/>
                        </a:cubicBezTo>
                        <a:cubicBezTo>
                          <a:pt x="-12411" y="148725"/>
                          <a:pt x="8911" y="54650"/>
                          <a:pt x="0" y="0"/>
                        </a:cubicBezTo>
                        <a:close/>
                      </a:path>
                      <a:path w="3112169" h="187615" stroke="0" extrusionOk="0">
                        <a:moveTo>
                          <a:pt x="0" y="0"/>
                        </a:moveTo>
                        <a:cubicBezTo>
                          <a:pt x="121464" y="-784"/>
                          <a:pt x="219182" y="4507"/>
                          <a:pt x="425330" y="0"/>
                        </a:cubicBezTo>
                        <a:cubicBezTo>
                          <a:pt x="631478" y="-4507"/>
                          <a:pt x="681196" y="45017"/>
                          <a:pt x="912903" y="0"/>
                        </a:cubicBezTo>
                        <a:cubicBezTo>
                          <a:pt x="1144610" y="-45017"/>
                          <a:pt x="1276999" y="27493"/>
                          <a:pt x="1369354" y="0"/>
                        </a:cubicBezTo>
                        <a:cubicBezTo>
                          <a:pt x="1461709" y="-27493"/>
                          <a:pt x="1731428" y="18213"/>
                          <a:pt x="1825806" y="0"/>
                        </a:cubicBezTo>
                        <a:cubicBezTo>
                          <a:pt x="1920184" y="-18213"/>
                          <a:pt x="2190672" y="9742"/>
                          <a:pt x="2375622" y="0"/>
                        </a:cubicBezTo>
                        <a:cubicBezTo>
                          <a:pt x="2560572" y="-9742"/>
                          <a:pt x="2757405" y="38150"/>
                          <a:pt x="3112169" y="0"/>
                        </a:cubicBezTo>
                        <a:cubicBezTo>
                          <a:pt x="3133857" y="44167"/>
                          <a:pt x="3098603" y="101304"/>
                          <a:pt x="3112169" y="187615"/>
                        </a:cubicBezTo>
                        <a:cubicBezTo>
                          <a:pt x="2948889" y="213742"/>
                          <a:pt x="2805818" y="143418"/>
                          <a:pt x="2686839" y="187615"/>
                        </a:cubicBezTo>
                        <a:cubicBezTo>
                          <a:pt x="2567860" y="231812"/>
                          <a:pt x="2376891" y="144390"/>
                          <a:pt x="2230388" y="187615"/>
                        </a:cubicBezTo>
                        <a:cubicBezTo>
                          <a:pt x="2083885" y="230840"/>
                          <a:pt x="2007757" y="171348"/>
                          <a:pt x="1805058" y="187615"/>
                        </a:cubicBezTo>
                        <a:cubicBezTo>
                          <a:pt x="1602359" y="203882"/>
                          <a:pt x="1480441" y="140160"/>
                          <a:pt x="1224120" y="187615"/>
                        </a:cubicBezTo>
                        <a:cubicBezTo>
                          <a:pt x="967799" y="235070"/>
                          <a:pt x="870047" y="156175"/>
                          <a:pt x="736547" y="187615"/>
                        </a:cubicBezTo>
                        <a:cubicBezTo>
                          <a:pt x="603047" y="219055"/>
                          <a:pt x="148076" y="104927"/>
                          <a:pt x="0" y="187615"/>
                        </a:cubicBezTo>
                        <a:cubicBezTo>
                          <a:pt x="-9409" y="112141"/>
                          <a:pt x="2282" y="628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ko-KR" altLang="en-US" sz="619" b="1" u="sng" dirty="0">
                <a:latin typeface="+mn-ea"/>
              </a:rPr>
              <a:t>현재 작업 디렉토리에 상대적인 경로로 </a:t>
            </a:r>
            <a:r>
              <a:rPr lang="en-US" altLang="ko-KR" sz="619" b="1" u="sng">
                <a:latin typeface="+mn-ea"/>
              </a:rPr>
              <a:t>response</a:t>
            </a:r>
            <a:r>
              <a:rPr lang="ko-KR" altLang="en-US" sz="619" b="1" u="sng">
                <a:latin typeface="+mn-ea"/>
              </a:rPr>
              <a:t>를 </a:t>
            </a:r>
            <a:r>
              <a:rPr lang="ko-KR" altLang="en-US" sz="619" b="1" u="sng" dirty="0">
                <a:latin typeface="+mn-ea"/>
              </a:rPr>
              <a:t>해석하여 로컬 파일에 매핑함</a:t>
            </a:r>
            <a:endParaRPr lang="en-US" altLang="ko-KR" sz="619" b="1" u="sng" dirty="0"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EABF30-39B6-4535-9850-1DFEDB18DD1B}"/>
              </a:ext>
            </a:extLst>
          </p:cNvPr>
          <p:cNvSpPr/>
          <p:nvPr/>
        </p:nvSpPr>
        <p:spPr>
          <a:xfrm>
            <a:off x="162479" y="1844213"/>
            <a:ext cx="657003" cy="184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600" dirty="0" err="1">
                <a:latin typeface="+mn-ea"/>
              </a:rPr>
              <a:t>http.server</a:t>
            </a:r>
            <a:endParaRPr lang="ko-KR" altLang="en-US" sz="600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39F5C5E-51D1-4C61-B428-FBFE21DA80A2}"/>
              </a:ext>
            </a:extLst>
          </p:cNvPr>
          <p:cNvSpPr/>
          <p:nvPr/>
        </p:nvSpPr>
        <p:spPr>
          <a:xfrm>
            <a:off x="162479" y="3550695"/>
            <a:ext cx="657003" cy="18466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600" dirty="0" err="1">
                <a:latin typeface="+mn-ea"/>
              </a:rPr>
              <a:t>pathlib</a:t>
            </a:r>
            <a:endParaRPr lang="ko-KR" altLang="en-US" sz="60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26AB18-B51B-4B79-A525-9ED4D45612C7}"/>
              </a:ext>
            </a:extLst>
          </p:cNvPr>
          <p:cNvSpPr txBox="1"/>
          <p:nvPr/>
        </p:nvSpPr>
        <p:spPr>
          <a:xfrm>
            <a:off x="7254367" y="2395671"/>
            <a:ext cx="3924300" cy="473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17066634">
                  <a:custGeom>
                    <a:avLst/>
                    <a:gdLst>
                      <a:gd name="connsiteX0" fmla="*/ 0 w 3924300"/>
                      <a:gd name="connsiteY0" fmla="*/ 0 h 473463"/>
                      <a:gd name="connsiteX1" fmla="*/ 639100 w 3924300"/>
                      <a:gd name="connsiteY1" fmla="*/ 0 h 473463"/>
                      <a:gd name="connsiteX2" fmla="*/ 1199715 w 3924300"/>
                      <a:gd name="connsiteY2" fmla="*/ 0 h 473463"/>
                      <a:gd name="connsiteX3" fmla="*/ 1681843 w 3924300"/>
                      <a:gd name="connsiteY3" fmla="*/ 0 h 473463"/>
                      <a:gd name="connsiteX4" fmla="*/ 2163971 w 3924300"/>
                      <a:gd name="connsiteY4" fmla="*/ 0 h 473463"/>
                      <a:gd name="connsiteX5" fmla="*/ 2803071 w 3924300"/>
                      <a:gd name="connsiteY5" fmla="*/ 0 h 473463"/>
                      <a:gd name="connsiteX6" fmla="*/ 3363686 w 3924300"/>
                      <a:gd name="connsiteY6" fmla="*/ 0 h 473463"/>
                      <a:gd name="connsiteX7" fmla="*/ 3924300 w 3924300"/>
                      <a:gd name="connsiteY7" fmla="*/ 0 h 473463"/>
                      <a:gd name="connsiteX8" fmla="*/ 3924300 w 3924300"/>
                      <a:gd name="connsiteY8" fmla="*/ 473463 h 473463"/>
                      <a:gd name="connsiteX9" fmla="*/ 3481415 w 3924300"/>
                      <a:gd name="connsiteY9" fmla="*/ 473463 h 473463"/>
                      <a:gd name="connsiteX10" fmla="*/ 2842314 w 3924300"/>
                      <a:gd name="connsiteY10" fmla="*/ 473463 h 473463"/>
                      <a:gd name="connsiteX11" fmla="*/ 2320943 w 3924300"/>
                      <a:gd name="connsiteY11" fmla="*/ 473463 h 473463"/>
                      <a:gd name="connsiteX12" fmla="*/ 1760329 w 3924300"/>
                      <a:gd name="connsiteY12" fmla="*/ 473463 h 473463"/>
                      <a:gd name="connsiteX13" fmla="*/ 1317444 w 3924300"/>
                      <a:gd name="connsiteY13" fmla="*/ 473463 h 473463"/>
                      <a:gd name="connsiteX14" fmla="*/ 756829 w 3924300"/>
                      <a:gd name="connsiteY14" fmla="*/ 473463 h 473463"/>
                      <a:gd name="connsiteX15" fmla="*/ 0 w 3924300"/>
                      <a:gd name="connsiteY15" fmla="*/ 473463 h 473463"/>
                      <a:gd name="connsiteX16" fmla="*/ 0 w 3924300"/>
                      <a:gd name="connsiteY16" fmla="*/ 0 h 4734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924300" h="473463" fill="none" extrusionOk="0">
                        <a:moveTo>
                          <a:pt x="0" y="0"/>
                        </a:moveTo>
                        <a:cubicBezTo>
                          <a:pt x="305516" y="-14261"/>
                          <a:pt x="325774" y="38715"/>
                          <a:pt x="639100" y="0"/>
                        </a:cubicBezTo>
                        <a:cubicBezTo>
                          <a:pt x="952426" y="-38715"/>
                          <a:pt x="1056683" y="59708"/>
                          <a:pt x="1199715" y="0"/>
                        </a:cubicBezTo>
                        <a:cubicBezTo>
                          <a:pt x="1342747" y="-59708"/>
                          <a:pt x="1461021" y="56835"/>
                          <a:pt x="1681843" y="0"/>
                        </a:cubicBezTo>
                        <a:cubicBezTo>
                          <a:pt x="1902665" y="-56835"/>
                          <a:pt x="2036394" y="16323"/>
                          <a:pt x="2163971" y="0"/>
                        </a:cubicBezTo>
                        <a:cubicBezTo>
                          <a:pt x="2291548" y="-16323"/>
                          <a:pt x="2510743" y="56528"/>
                          <a:pt x="2803071" y="0"/>
                        </a:cubicBezTo>
                        <a:cubicBezTo>
                          <a:pt x="3095399" y="-56528"/>
                          <a:pt x="3235172" y="7258"/>
                          <a:pt x="3363686" y="0"/>
                        </a:cubicBezTo>
                        <a:cubicBezTo>
                          <a:pt x="3492200" y="-7258"/>
                          <a:pt x="3791298" y="47106"/>
                          <a:pt x="3924300" y="0"/>
                        </a:cubicBezTo>
                        <a:cubicBezTo>
                          <a:pt x="3970670" y="145384"/>
                          <a:pt x="3885639" y="244063"/>
                          <a:pt x="3924300" y="473463"/>
                        </a:cubicBezTo>
                        <a:cubicBezTo>
                          <a:pt x="3820766" y="474810"/>
                          <a:pt x="3608739" y="450642"/>
                          <a:pt x="3481415" y="473463"/>
                        </a:cubicBezTo>
                        <a:cubicBezTo>
                          <a:pt x="3354091" y="496284"/>
                          <a:pt x="3087912" y="430829"/>
                          <a:pt x="2842314" y="473463"/>
                        </a:cubicBezTo>
                        <a:cubicBezTo>
                          <a:pt x="2596716" y="516097"/>
                          <a:pt x="2459472" y="428753"/>
                          <a:pt x="2320943" y="473463"/>
                        </a:cubicBezTo>
                        <a:cubicBezTo>
                          <a:pt x="2182414" y="518173"/>
                          <a:pt x="1914458" y="455323"/>
                          <a:pt x="1760329" y="473463"/>
                        </a:cubicBezTo>
                        <a:cubicBezTo>
                          <a:pt x="1606200" y="491603"/>
                          <a:pt x="1433883" y="460015"/>
                          <a:pt x="1317444" y="473463"/>
                        </a:cubicBezTo>
                        <a:cubicBezTo>
                          <a:pt x="1201005" y="486911"/>
                          <a:pt x="961451" y="472412"/>
                          <a:pt x="756829" y="473463"/>
                        </a:cubicBezTo>
                        <a:cubicBezTo>
                          <a:pt x="552208" y="474514"/>
                          <a:pt x="278975" y="390995"/>
                          <a:pt x="0" y="473463"/>
                        </a:cubicBezTo>
                        <a:cubicBezTo>
                          <a:pt x="-5419" y="332717"/>
                          <a:pt x="6738" y="191434"/>
                          <a:pt x="0" y="0"/>
                        </a:cubicBezTo>
                        <a:close/>
                      </a:path>
                      <a:path w="3924300" h="473463" stroke="0" extrusionOk="0">
                        <a:moveTo>
                          <a:pt x="0" y="0"/>
                        </a:moveTo>
                        <a:cubicBezTo>
                          <a:pt x="306315" y="-18002"/>
                          <a:pt x="377256" y="55132"/>
                          <a:pt x="639100" y="0"/>
                        </a:cubicBezTo>
                        <a:cubicBezTo>
                          <a:pt x="900944" y="-55132"/>
                          <a:pt x="1053189" y="7994"/>
                          <a:pt x="1278201" y="0"/>
                        </a:cubicBezTo>
                        <a:cubicBezTo>
                          <a:pt x="1503213" y="-7994"/>
                          <a:pt x="1623010" y="26559"/>
                          <a:pt x="1799572" y="0"/>
                        </a:cubicBezTo>
                        <a:cubicBezTo>
                          <a:pt x="1976134" y="-26559"/>
                          <a:pt x="2203177" y="27994"/>
                          <a:pt x="2399429" y="0"/>
                        </a:cubicBezTo>
                        <a:cubicBezTo>
                          <a:pt x="2595681" y="-27994"/>
                          <a:pt x="2806877" y="47369"/>
                          <a:pt x="3038529" y="0"/>
                        </a:cubicBezTo>
                        <a:cubicBezTo>
                          <a:pt x="3270181" y="-47369"/>
                          <a:pt x="3657817" y="96265"/>
                          <a:pt x="3924300" y="0"/>
                        </a:cubicBezTo>
                        <a:cubicBezTo>
                          <a:pt x="3950654" y="212929"/>
                          <a:pt x="3870968" y="284254"/>
                          <a:pt x="3924300" y="473463"/>
                        </a:cubicBezTo>
                        <a:cubicBezTo>
                          <a:pt x="3722285" y="535882"/>
                          <a:pt x="3547143" y="450530"/>
                          <a:pt x="3324443" y="473463"/>
                        </a:cubicBezTo>
                        <a:cubicBezTo>
                          <a:pt x="3101743" y="496396"/>
                          <a:pt x="3008207" y="442834"/>
                          <a:pt x="2881557" y="473463"/>
                        </a:cubicBezTo>
                        <a:cubicBezTo>
                          <a:pt x="2754907" y="504092"/>
                          <a:pt x="2568448" y="443907"/>
                          <a:pt x="2399429" y="473463"/>
                        </a:cubicBezTo>
                        <a:cubicBezTo>
                          <a:pt x="2230410" y="503019"/>
                          <a:pt x="2039343" y="431085"/>
                          <a:pt x="1917301" y="473463"/>
                        </a:cubicBezTo>
                        <a:cubicBezTo>
                          <a:pt x="1795259" y="515841"/>
                          <a:pt x="1579772" y="447201"/>
                          <a:pt x="1474416" y="473463"/>
                        </a:cubicBezTo>
                        <a:cubicBezTo>
                          <a:pt x="1369061" y="499725"/>
                          <a:pt x="1019068" y="402686"/>
                          <a:pt x="874558" y="473463"/>
                        </a:cubicBezTo>
                        <a:cubicBezTo>
                          <a:pt x="730048" y="544240"/>
                          <a:pt x="432832" y="376753"/>
                          <a:pt x="0" y="473463"/>
                        </a:cubicBezTo>
                        <a:cubicBezTo>
                          <a:pt x="-39220" y="247185"/>
                          <a:pt x="13256" y="1595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altLang="ko-KR" sz="619" b="1" u="sng">
                <a:latin typeface="+mn-ea"/>
              </a:rPr>
              <a:t>wfile = </a:t>
            </a:r>
            <a:r>
              <a:rPr lang="ko-KR" altLang="en-US" sz="619" b="1" u="sng">
                <a:latin typeface="+mn-ea"/>
              </a:rPr>
              <a:t>클라이언트에 </a:t>
            </a:r>
            <a:r>
              <a:rPr lang="ko-KR" altLang="en-US" sz="619" b="1" u="sng" dirty="0">
                <a:latin typeface="+mn-ea"/>
              </a:rPr>
              <a:t>다시 응답을 출력하는 스트림</a:t>
            </a:r>
            <a:r>
              <a:rPr lang="en-US" altLang="ko-KR" sz="619" b="1" u="sng">
                <a:latin typeface="+mn-ea"/>
              </a:rPr>
              <a:t>.</a:t>
            </a:r>
          </a:p>
          <a:p>
            <a:r>
              <a:rPr lang="en-US" altLang="ko-KR" sz="619">
                <a:latin typeface="+mn-ea"/>
              </a:rPr>
              <a:t>path</a:t>
            </a:r>
            <a:r>
              <a:rPr lang="ko-KR" altLang="en-US" sz="619">
                <a:latin typeface="+mn-ea"/>
              </a:rPr>
              <a:t>가 </a:t>
            </a:r>
            <a:r>
              <a:rPr lang="ko-KR" altLang="en-US" sz="619" dirty="0">
                <a:latin typeface="+mn-ea"/>
              </a:rPr>
              <a:t>루트 디렉토리이면</a:t>
            </a:r>
            <a:r>
              <a:rPr lang="en-US" altLang="ko-KR" sz="619">
                <a:latin typeface="+mn-ea"/>
              </a:rPr>
              <a:t>, _set_response </a:t>
            </a:r>
            <a:r>
              <a:rPr lang="ko-KR" altLang="en-US" sz="619">
                <a:latin typeface="+mn-ea"/>
              </a:rPr>
              <a:t>실행하고</a:t>
            </a:r>
            <a:r>
              <a:rPr lang="en-US" altLang="ko-KR" sz="619">
                <a:latin typeface="+mn-ea"/>
              </a:rPr>
              <a:t>(</a:t>
            </a:r>
            <a:r>
              <a:rPr lang="ko-KR" altLang="en-US" sz="619">
                <a:latin typeface="+mn-ea"/>
              </a:rPr>
              <a:t>요청 </a:t>
            </a:r>
            <a:r>
              <a:rPr lang="ko-KR" altLang="en-US" sz="619" dirty="0">
                <a:latin typeface="+mn-ea"/>
              </a:rPr>
              <a:t>성공 송신</a:t>
            </a:r>
            <a:r>
              <a:rPr lang="en-US" altLang="ko-KR" sz="619">
                <a:latin typeface="+mn-ea"/>
              </a:rPr>
              <a:t>, </a:t>
            </a:r>
            <a:r>
              <a:rPr lang="ko-KR" altLang="en-US" sz="619">
                <a:latin typeface="+mn-ea"/>
              </a:rPr>
              <a:t>헤더 </a:t>
            </a:r>
            <a:r>
              <a:rPr lang="ko-KR" altLang="en-US" sz="619" dirty="0">
                <a:latin typeface="+mn-ea"/>
              </a:rPr>
              <a:t>송신</a:t>
            </a:r>
            <a:r>
              <a:rPr lang="en-US" altLang="ko-KR" sz="619">
                <a:latin typeface="+mn-ea"/>
              </a:rPr>
              <a:t>, </a:t>
            </a:r>
            <a:r>
              <a:rPr lang="ko-KR" altLang="en-US" sz="619">
                <a:latin typeface="+mn-ea"/>
              </a:rPr>
              <a:t>헤더 </a:t>
            </a:r>
            <a:r>
              <a:rPr lang="ko-KR" altLang="en-US" sz="619" dirty="0">
                <a:latin typeface="+mn-ea"/>
              </a:rPr>
              <a:t>초기화</a:t>
            </a:r>
            <a:r>
              <a:rPr lang="en-US" altLang="ko-KR" sz="619">
                <a:latin typeface="+mn-ea"/>
              </a:rPr>
              <a:t>)</a:t>
            </a:r>
          </a:p>
          <a:p>
            <a:r>
              <a:rPr lang="en-US" altLang="ko-KR" sz="619">
                <a:latin typeface="+mn-ea"/>
              </a:rPr>
              <a:t>wfile</a:t>
            </a:r>
            <a:r>
              <a:rPr lang="ko-KR" altLang="en-US" sz="619">
                <a:latin typeface="+mn-ea"/>
              </a:rPr>
              <a:t>에 </a:t>
            </a:r>
            <a:r>
              <a:rPr lang="en-US" altLang="ko-KR" sz="619">
                <a:latin typeface="+mn-ea"/>
              </a:rPr>
              <a:t>utf-8 </a:t>
            </a:r>
            <a:r>
              <a:rPr lang="ko-KR" altLang="en-US" sz="619">
                <a:latin typeface="+mn-ea"/>
              </a:rPr>
              <a:t>형식으로 </a:t>
            </a:r>
            <a:r>
              <a:rPr lang="ko-KR" altLang="en-US" sz="619" dirty="0">
                <a:latin typeface="+mn-ea"/>
              </a:rPr>
              <a:t>괄호 이하 작성</a:t>
            </a:r>
            <a:endParaRPr lang="en-US" altLang="ko-KR" sz="619">
              <a:latin typeface="+mn-ea"/>
            </a:endParaRPr>
          </a:p>
          <a:p>
            <a:endParaRPr lang="ko-KR" altLang="en-US" sz="619" dirty="0">
              <a:latin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5AD8325-4B92-4960-BA33-FE4F912C499C}"/>
              </a:ext>
            </a:extLst>
          </p:cNvPr>
          <p:cNvSpPr/>
          <p:nvPr/>
        </p:nvSpPr>
        <p:spPr>
          <a:xfrm>
            <a:off x="3439872" y="3250996"/>
            <a:ext cx="2402933" cy="3781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altLang="ko-KR" sz="619">
                <a:latin typeface="+mn-ea"/>
              </a:rPr>
              <a:t>else: </a:t>
            </a:r>
          </a:p>
          <a:p>
            <a:r>
              <a:rPr lang="en-US" altLang="ko-KR" sz="619">
                <a:latin typeface="+mn-ea"/>
              </a:rPr>
              <a:t>    base_path = os.getcwd()</a:t>
            </a:r>
          </a:p>
          <a:p>
            <a:r>
              <a:rPr lang="en-US" altLang="ko-KR" sz="619">
                <a:latin typeface="+mn-ea"/>
              </a:rPr>
              <a:t>    req_path = re.sub(r’^/’, ‘’, path)</a:t>
            </a:r>
            <a:endParaRPr lang="en-US" altLang="ko-KR" sz="619" dirty="0">
              <a:latin typeface="+mn-ea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273401B-D74C-4228-AE97-F1EEFDB1C202}"/>
              </a:ext>
            </a:extLst>
          </p:cNvPr>
          <p:cNvSpPr txBox="1"/>
          <p:nvPr/>
        </p:nvSpPr>
        <p:spPr>
          <a:xfrm>
            <a:off x="7254367" y="3014358"/>
            <a:ext cx="3494621" cy="854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17066634">
                  <a:custGeom>
                    <a:avLst/>
                    <a:gdLst>
                      <a:gd name="connsiteX0" fmla="*/ 0 w 3924300"/>
                      <a:gd name="connsiteY0" fmla="*/ 0 h 473463"/>
                      <a:gd name="connsiteX1" fmla="*/ 639100 w 3924300"/>
                      <a:gd name="connsiteY1" fmla="*/ 0 h 473463"/>
                      <a:gd name="connsiteX2" fmla="*/ 1199715 w 3924300"/>
                      <a:gd name="connsiteY2" fmla="*/ 0 h 473463"/>
                      <a:gd name="connsiteX3" fmla="*/ 1681843 w 3924300"/>
                      <a:gd name="connsiteY3" fmla="*/ 0 h 473463"/>
                      <a:gd name="connsiteX4" fmla="*/ 2163971 w 3924300"/>
                      <a:gd name="connsiteY4" fmla="*/ 0 h 473463"/>
                      <a:gd name="connsiteX5" fmla="*/ 2803071 w 3924300"/>
                      <a:gd name="connsiteY5" fmla="*/ 0 h 473463"/>
                      <a:gd name="connsiteX6" fmla="*/ 3363686 w 3924300"/>
                      <a:gd name="connsiteY6" fmla="*/ 0 h 473463"/>
                      <a:gd name="connsiteX7" fmla="*/ 3924300 w 3924300"/>
                      <a:gd name="connsiteY7" fmla="*/ 0 h 473463"/>
                      <a:gd name="connsiteX8" fmla="*/ 3924300 w 3924300"/>
                      <a:gd name="connsiteY8" fmla="*/ 473463 h 473463"/>
                      <a:gd name="connsiteX9" fmla="*/ 3481415 w 3924300"/>
                      <a:gd name="connsiteY9" fmla="*/ 473463 h 473463"/>
                      <a:gd name="connsiteX10" fmla="*/ 2842314 w 3924300"/>
                      <a:gd name="connsiteY10" fmla="*/ 473463 h 473463"/>
                      <a:gd name="connsiteX11" fmla="*/ 2320943 w 3924300"/>
                      <a:gd name="connsiteY11" fmla="*/ 473463 h 473463"/>
                      <a:gd name="connsiteX12" fmla="*/ 1760329 w 3924300"/>
                      <a:gd name="connsiteY12" fmla="*/ 473463 h 473463"/>
                      <a:gd name="connsiteX13" fmla="*/ 1317444 w 3924300"/>
                      <a:gd name="connsiteY13" fmla="*/ 473463 h 473463"/>
                      <a:gd name="connsiteX14" fmla="*/ 756829 w 3924300"/>
                      <a:gd name="connsiteY14" fmla="*/ 473463 h 473463"/>
                      <a:gd name="connsiteX15" fmla="*/ 0 w 3924300"/>
                      <a:gd name="connsiteY15" fmla="*/ 473463 h 473463"/>
                      <a:gd name="connsiteX16" fmla="*/ 0 w 3924300"/>
                      <a:gd name="connsiteY16" fmla="*/ 0 h 4734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924300" h="473463" fill="none" extrusionOk="0">
                        <a:moveTo>
                          <a:pt x="0" y="0"/>
                        </a:moveTo>
                        <a:cubicBezTo>
                          <a:pt x="305516" y="-14261"/>
                          <a:pt x="325774" y="38715"/>
                          <a:pt x="639100" y="0"/>
                        </a:cubicBezTo>
                        <a:cubicBezTo>
                          <a:pt x="952426" y="-38715"/>
                          <a:pt x="1056683" y="59708"/>
                          <a:pt x="1199715" y="0"/>
                        </a:cubicBezTo>
                        <a:cubicBezTo>
                          <a:pt x="1342747" y="-59708"/>
                          <a:pt x="1461021" y="56835"/>
                          <a:pt x="1681843" y="0"/>
                        </a:cubicBezTo>
                        <a:cubicBezTo>
                          <a:pt x="1902665" y="-56835"/>
                          <a:pt x="2036394" y="16323"/>
                          <a:pt x="2163971" y="0"/>
                        </a:cubicBezTo>
                        <a:cubicBezTo>
                          <a:pt x="2291548" y="-16323"/>
                          <a:pt x="2510743" y="56528"/>
                          <a:pt x="2803071" y="0"/>
                        </a:cubicBezTo>
                        <a:cubicBezTo>
                          <a:pt x="3095399" y="-56528"/>
                          <a:pt x="3235172" y="7258"/>
                          <a:pt x="3363686" y="0"/>
                        </a:cubicBezTo>
                        <a:cubicBezTo>
                          <a:pt x="3492200" y="-7258"/>
                          <a:pt x="3791298" y="47106"/>
                          <a:pt x="3924300" y="0"/>
                        </a:cubicBezTo>
                        <a:cubicBezTo>
                          <a:pt x="3970670" y="145384"/>
                          <a:pt x="3885639" y="244063"/>
                          <a:pt x="3924300" y="473463"/>
                        </a:cubicBezTo>
                        <a:cubicBezTo>
                          <a:pt x="3820766" y="474810"/>
                          <a:pt x="3608739" y="450642"/>
                          <a:pt x="3481415" y="473463"/>
                        </a:cubicBezTo>
                        <a:cubicBezTo>
                          <a:pt x="3354091" y="496284"/>
                          <a:pt x="3087912" y="430829"/>
                          <a:pt x="2842314" y="473463"/>
                        </a:cubicBezTo>
                        <a:cubicBezTo>
                          <a:pt x="2596716" y="516097"/>
                          <a:pt x="2459472" y="428753"/>
                          <a:pt x="2320943" y="473463"/>
                        </a:cubicBezTo>
                        <a:cubicBezTo>
                          <a:pt x="2182414" y="518173"/>
                          <a:pt x="1914458" y="455323"/>
                          <a:pt x="1760329" y="473463"/>
                        </a:cubicBezTo>
                        <a:cubicBezTo>
                          <a:pt x="1606200" y="491603"/>
                          <a:pt x="1433883" y="460015"/>
                          <a:pt x="1317444" y="473463"/>
                        </a:cubicBezTo>
                        <a:cubicBezTo>
                          <a:pt x="1201005" y="486911"/>
                          <a:pt x="961451" y="472412"/>
                          <a:pt x="756829" y="473463"/>
                        </a:cubicBezTo>
                        <a:cubicBezTo>
                          <a:pt x="552208" y="474514"/>
                          <a:pt x="278975" y="390995"/>
                          <a:pt x="0" y="473463"/>
                        </a:cubicBezTo>
                        <a:cubicBezTo>
                          <a:pt x="-5419" y="332717"/>
                          <a:pt x="6738" y="191434"/>
                          <a:pt x="0" y="0"/>
                        </a:cubicBezTo>
                        <a:close/>
                      </a:path>
                      <a:path w="3924300" h="473463" stroke="0" extrusionOk="0">
                        <a:moveTo>
                          <a:pt x="0" y="0"/>
                        </a:moveTo>
                        <a:cubicBezTo>
                          <a:pt x="306315" y="-18002"/>
                          <a:pt x="377256" y="55132"/>
                          <a:pt x="639100" y="0"/>
                        </a:cubicBezTo>
                        <a:cubicBezTo>
                          <a:pt x="900944" y="-55132"/>
                          <a:pt x="1053189" y="7994"/>
                          <a:pt x="1278201" y="0"/>
                        </a:cubicBezTo>
                        <a:cubicBezTo>
                          <a:pt x="1503213" y="-7994"/>
                          <a:pt x="1623010" y="26559"/>
                          <a:pt x="1799572" y="0"/>
                        </a:cubicBezTo>
                        <a:cubicBezTo>
                          <a:pt x="1976134" y="-26559"/>
                          <a:pt x="2203177" y="27994"/>
                          <a:pt x="2399429" y="0"/>
                        </a:cubicBezTo>
                        <a:cubicBezTo>
                          <a:pt x="2595681" y="-27994"/>
                          <a:pt x="2806877" y="47369"/>
                          <a:pt x="3038529" y="0"/>
                        </a:cubicBezTo>
                        <a:cubicBezTo>
                          <a:pt x="3270181" y="-47369"/>
                          <a:pt x="3657817" y="96265"/>
                          <a:pt x="3924300" y="0"/>
                        </a:cubicBezTo>
                        <a:cubicBezTo>
                          <a:pt x="3950654" y="212929"/>
                          <a:pt x="3870968" y="284254"/>
                          <a:pt x="3924300" y="473463"/>
                        </a:cubicBezTo>
                        <a:cubicBezTo>
                          <a:pt x="3722285" y="535882"/>
                          <a:pt x="3547143" y="450530"/>
                          <a:pt x="3324443" y="473463"/>
                        </a:cubicBezTo>
                        <a:cubicBezTo>
                          <a:pt x="3101743" y="496396"/>
                          <a:pt x="3008207" y="442834"/>
                          <a:pt x="2881557" y="473463"/>
                        </a:cubicBezTo>
                        <a:cubicBezTo>
                          <a:pt x="2754907" y="504092"/>
                          <a:pt x="2568448" y="443907"/>
                          <a:pt x="2399429" y="473463"/>
                        </a:cubicBezTo>
                        <a:cubicBezTo>
                          <a:pt x="2230410" y="503019"/>
                          <a:pt x="2039343" y="431085"/>
                          <a:pt x="1917301" y="473463"/>
                        </a:cubicBezTo>
                        <a:cubicBezTo>
                          <a:pt x="1795259" y="515841"/>
                          <a:pt x="1579772" y="447201"/>
                          <a:pt x="1474416" y="473463"/>
                        </a:cubicBezTo>
                        <a:cubicBezTo>
                          <a:pt x="1369061" y="499725"/>
                          <a:pt x="1019068" y="402686"/>
                          <a:pt x="874558" y="473463"/>
                        </a:cubicBezTo>
                        <a:cubicBezTo>
                          <a:pt x="730048" y="544240"/>
                          <a:pt x="432832" y="376753"/>
                          <a:pt x="0" y="473463"/>
                        </a:cubicBezTo>
                        <a:cubicBezTo>
                          <a:pt x="-39220" y="247185"/>
                          <a:pt x="13256" y="1595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19" b="1" u="sng">
                <a:latin typeface="+mn-ea"/>
              </a:defRPr>
            </a:lvl1pPr>
          </a:lstStyle>
          <a:p>
            <a:r>
              <a:rPr lang="en-US" altLang="ko-KR" dirty="0" err="1"/>
              <a:t>getcwd</a:t>
            </a:r>
            <a:r>
              <a:rPr lang="en-US" altLang="ko-KR" dirty="0"/>
              <a:t>() = get current working directory, </a:t>
            </a:r>
            <a:r>
              <a:rPr lang="ko-KR" altLang="en-US" dirty="0"/>
              <a:t>현재 작업 디렉토리 주소 수집</a:t>
            </a:r>
            <a:endParaRPr lang="en-US" altLang="ko-KR" dirty="0"/>
          </a:p>
          <a:p>
            <a:r>
              <a:rPr lang="en-US" altLang="ko-KR" dirty="0"/>
              <a:t>re</a:t>
            </a:r>
            <a:r>
              <a:rPr lang="ko-KR" altLang="en-US" dirty="0"/>
              <a:t> </a:t>
            </a:r>
            <a:r>
              <a:rPr lang="en-US" altLang="ko-KR" dirty="0"/>
              <a:t>= regular expression, </a:t>
            </a:r>
            <a:r>
              <a:rPr lang="ko-KR" altLang="en-US" dirty="0"/>
              <a:t>정규 표현식</a:t>
            </a:r>
            <a:endParaRPr lang="en-US" altLang="ko-KR" dirty="0"/>
          </a:p>
          <a:p>
            <a:r>
              <a:rPr lang="en-US" altLang="ko-KR" dirty="0"/>
              <a:t>‘^/’ = </a:t>
            </a:r>
            <a:r>
              <a:rPr lang="ko-KR" altLang="en-US" dirty="0"/>
              <a:t>첫 등장한 </a:t>
            </a:r>
            <a:r>
              <a:rPr lang="en-US" altLang="ko-KR" dirty="0"/>
              <a:t>‘/’</a:t>
            </a:r>
          </a:p>
          <a:p>
            <a:r>
              <a:rPr lang="en-US" altLang="ko-KR" dirty="0"/>
              <a:t>sub = </a:t>
            </a:r>
            <a:r>
              <a:rPr lang="ko-KR" altLang="en-US" dirty="0"/>
              <a:t>대체 메소드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Base_path</a:t>
            </a:r>
            <a:r>
              <a:rPr lang="ko-KR" altLang="en-US" dirty="0"/>
              <a:t>는 현재 작업 중인 디렉토리 </a:t>
            </a:r>
            <a:r>
              <a:rPr lang="ko-KR" altLang="en-US" dirty="0" err="1"/>
              <a:t>주소값으로</a:t>
            </a:r>
            <a:r>
              <a:rPr lang="ko-KR" altLang="en-US" dirty="0"/>
              <a:t> 지정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req_path</a:t>
            </a:r>
            <a:r>
              <a:rPr lang="en-US" altLang="ko-KR" dirty="0"/>
              <a:t>(required path)</a:t>
            </a:r>
            <a:r>
              <a:rPr lang="ko-KR" altLang="en-US" dirty="0"/>
              <a:t>는 </a:t>
            </a:r>
            <a:r>
              <a:rPr lang="en-US" altLang="ko-KR" dirty="0"/>
              <a:t>path</a:t>
            </a:r>
            <a:r>
              <a:rPr lang="ko-KR" altLang="en-US" dirty="0"/>
              <a:t>값에서 정규 표현식을 이용해서 루트를 제한 디렉토리 </a:t>
            </a:r>
            <a:r>
              <a:rPr lang="ko-KR" altLang="en-US" dirty="0" err="1"/>
              <a:t>주소값</a:t>
            </a:r>
            <a:endParaRPr lang="ko-KR" altLang="en-US" dirty="0"/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E62E6DEF-00FD-4FEB-BE82-8FAC98289E20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3811998" y="2153051"/>
            <a:ext cx="3442369" cy="358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EEB21618-62FD-47BE-B421-6225C1A489DA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819482" y="3643027"/>
            <a:ext cx="349911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1" name="연결선: 꺾임 240">
            <a:extLst>
              <a:ext uri="{FF2B5EF4-FFF2-40B4-BE49-F238E27FC236}">
                <a16:creationId xmlns:a16="http://schemas.microsoft.com/office/drawing/2014/main" id="{EC060691-AE7E-4EEF-B103-0D1AA6493262}"/>
              </a:ext>
            </a:extLst>
          </p:cNvPr>
          <p:cNvCxnSpPr>
            <a:cxnSpLocks/>
            <a:stCxn id="37" idx="3"/>
            <a:endCxn id="5" idx="1"/>
          </p:cNvCxnSpPr>
          <p:nvPr/>
        </p:nvCxnSpPr>
        <p:spPr>
          <a:xfrm>
            <a:off x="819482" y="1936546"/>
            <a:ext cx="349911" cy="3130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5" name="연결선: 꺾임 244">
            <a:extLst>
              <a:ext uri="{FF2B5EF4-FFF2-40B4-BE49-F238E27FC236}">
                <a16:creationId xmlns:a16="http://schemas.microsoft.com/office/drawing/2014/main" id="{79EB50C2-AB17-41D3-A804-848CA39B92ED}"/>
              </a:ext>
            </a:extLst>
          </p:cNvPr>
          <p:cNvCxnSpPr>
            <a:cxnSpLocks/>
            <a:stCxn id="37" idx="3"/>
            <a:endCxn id="6" idx="1"/>
          </p:cNvCxnSpPr>
          <p:nvPr/>
        </p:nvCxnSpPr>
        <p:spPr>
          <a:xfrm flipV="1">
            <a:off x="819482" y="1619453"/>
            <a:ext cx="349911" cy="3170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785644FF-70F9-4ED5-9190-86BD11A207F7}"/>
              </a:ext>
            </a:extLst>
          </p:cNvPr>
          <p:cNvSpPr/>
          <p:nvPr/>
        </p:nvSpPr>
        <p:spPr>
          <a:xfrm>
            <a:off x="3821364" y="3845306"/>
            <a:ext cx="2259814" cy="5687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600" dirty="0">
                <a:latin typeface="+mn-ea"/>
              </a:rPr>
              <a:t>try:</a:t>
            </a:r>
          </a:p>
          <a:p>
            <a:r>
              <a:rPr lang="en-US" altLang="ko-KR" sz="600" dirty="0">
                <a:latin typeface="+mn-ea"/>
              </a:rPr>
              <a:t>    with open(</a:t>
            </a:r>
            <a:r>
              <a:rPr lang="en-US" altLang="ko-KR" sz="600" dirty="0" err="1">
                <a:latin typeface="+mn-ea"/>
              </a:rPr>
              <a:t>os.path.join</a:t>
            </a:r>
            <a:r>
              <a:rPr lang="en-US" altLang="ko-KR" sz="600" dirty="0">
                <a:latin typeface="+mn-ea"/>
              </a:rPr>
              <a:t>(</a:t>
            </a:r>
            <a:r>
              <a:rPr lang="en-US" altLang="ko-KR" sz="600" dirty="0" err="1">
                <a:latin typeface="+mn-ea"/>
              </a:rPr>
              <a:t>base_path</a:t>
            </a:r>
            <a:r>
              <a:rPr lang="en-US" altLang="ko-KR" sz="600" dirty="0">
                <a:latin typeface="+mn-ea"/>
              </a:rPr>
              <a:t>, </a:t>
            </a:r>
            <a:r>
              <a:rPr lang="en-US" altLang="ko-KR" sz="600" dirty="0" err="1">
                <a:latin typeface="+mn-ea"/>
              </a:rPr>
              <a:t>req_path</a:t>
            </a:r>
            <a:r>
              <a:rPr lang="en-US" altLang="ko-KR" sz="600" dirty="0">
                <a:latin typeface="+mn-ea"/>
              </a:rPr>
              <a:t>), '</a:t>
            </a:r>
            <a:r>
              <a:rPr lang="en-US" altLang="ko-KR" sz="600" dirty="0" err="1">
                <a:latin typeface="+mn-ea"/>
              </a:rPr>
              <a:t>rb</a:t>
            </a:r>
            <a:r>
              <a:rPr lang="en-US" altLang="ko-KR" sz="600" dirty="0">
                <a:latin typeface="+mn-ea"/>
              </a:rPr>
              <a:t>') as file: </a:t>
            </a:r>
          </a:p>
          <a:p>
            <a:r>
              <a:rPr lang="en-US" altLang="ko-KR" sz="600" dirty="0">
                <a:latin typeface="+mn-ea"/>
              </a:rPr>
              <a:t>        self._</a:t>
            </a:r>
            <a:r>
              <a:rPr lang="en-US" altLang="ko-KR" sz="600" dirty="0" err="1">
                <a:latin typeface="+mn-ea"/>
              </a:rPr>
              <a:t>set_response</a:t>
            </a:r>
            <a:r>
              <a:rPr lang="en-US" altLang="ko-KR" sz="600" dirty="0">
                <a:latin typeface="+mn-ea"/>
              </a:rPr>
              <a:t>()</a:t>
            </a:r>
          </a:p>
          <a:p>
            <a:r>
              <a:rPr lang="en-US" altLang="ko-KR" sz="600" dirty="0">
                <a:latin typeface="+mn-ea"/>
              </a:rPr>
              <a:t>        </a:t>
            </a:r>
            <a:r>
              <a:rPr lang="en-US" altLang="ko-KR" sz="600" dirty="0" err="1">
                <a:latin typeface="+mn-ea"/>
              </a:rPr>
              <a:t>self.wfile.write</a:t>
            </a:r>
            <a:r>
              <a:rPr lang="en-US" altLang="ko-KR" sz="600" dirty="0">
                <a:latin typeface="+mn-ea"/>
              </a:rPr>
              <a:t>(</a:t>
            </a:r>
            <a:r>
              <a:rPr lang="en-US" altLang="ko-KR" sz="600" dirty="0" err="1">
                <a:latin typeface="+mn-ea"/>
              </a:rPr>
              <a:t>file.read</a:t>
            </a:r>
            <a:r>
              <a:rPr lang="en-US" altLang="ko-KR" sz="600" dirty="0">
                <a:latin typeface="+mn-ea"/>
              </a:rPr>
              <a:t>())</a:t>
            </a:r>
          </a:p>
          <a:p>
            <a:endParaRPr lang="en-US" altLang="ko-KR" sz="600" dirty="0">
              <a:latin typeface="+mn-ea"/>
            </a:endParaRP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1FB745D3-1525-4EDA-AD38-2E8F7D6B3F4E}"/>
              </a:ext>
            </a:extLst>
          </p:cNvPr>
          <p:cNvSpPr/>
          <p:nvPr/>
        </p:nvSpPr>
        <p:spPr>
          <a:xfrm>
            <a:off x="3821364" y="4514923"/>
            <a:ext cx="3101274" cy="4734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619" dirty="0">
                <a:latin typeface="+mn-ea"/>
              </a:rPr>
              <a:t>except </a:t>
            </a:r>
            <a:r>
              <a:rPr lang="en-US" altLang="ko-KR" sz="619" dirty="0" err="1">
                <a:latin typeface="+mn-ea"/>
              </a:rPr>
              <a:t>FileNotFoundError</a:t>
            </a:r>
            <a:r>
              <a:rPr lang="en-US" altLang="ko-KR" sz="619" dirty="0">
                <a:latin typeface="+mn-ea"/>
              </a:rPr>
              <a:t> as err:</a:t>
            </a:r>
          </a:p>
          <a:p>
            <a:r>
              <a:rPr lang="en-US" altLang="ko-KR" sz="619" dirty="0">
                <a:latin typeface="+mn-ea"/>
              </a:rPr>
              <a:t>    print(err, </a:t>
            </a:r>
            <a:r>
              <a:rPr lang="en-US" altLang="ko-KR" sz="619" dirty="0" err="1">
                <a:latin typeface="+mn-ea"/>
              </a:rPr>
              <a:t>req_path</a:t>
            </a:r>
            <a:r>
              <a:rPr lang="en-US" altLang="ko-KR" sz="619" dirty="0">
                <a:latin typeface="+mn-ea"/>
              </a:rPr>
              <a:t>)</a:t>
            </a:r>
          </a:p>
          <a:p>
            <a:r>
              <a:rPr lang="en-US" altLang="ko-KR" sz="619" dirty="0">
                <a:latin typeface="+mn-ea"/>
              </a:rPr>
              <a:t>    self._</a:t>
            </a:r>
            <a:r>
              <a:rPr lang="en-US" altLang="ko-KR" sz="619" dirty="0" err="1">
                <a:latin typeface="+mn-ea"/>
              </a:rPr>
              <a:t>set_response</a:t>
            </a:r>
            <a:r>
              <a:rPr lang="en-US" altLang="ko-KR" sz="619" dirty="0">
                <a:latin typeface="+mn-ea"/>
              </a:rPr>
              <a:t>()</a:t>
            </a:r>
          </a:p>
          <a:p>
            <a:r>
              <a:rPr lang="en-US" altLang="ko-KR" sz="619" dirty="0">
                <a:latin typeface="+mn-ea"/>
              </a:rPr>
              <a:t>    </a:t>
            </a:r>
            <a:r>
              <a:rPr lang="en-US" altLang="ko-KR" sz="619" dirty="0" err="1">
                <a:latin typeface="+mn-ea"/>
              </a:rPr>
              <a:t>self.wfile.write</a:t>
            </a:r>
            <a:r>
              <a:rPr lang="en-US" altLang="ko-KR" sz="619" dirty="0">
                <a:latin typeface="+mn-ea"/>
              </a:rPr>
              <a:t>("[</a:t>
            </a:r>
            <a:r>
              <a:rPr lang="ko-KR" altLang="en-US" sz="619" dirty="0">
                <a:latin typeface="+mn-ea"/>
              </a:rPr>
              <a:t>에러</a:t>
            </a:r>
            <a:r>
              <a:rPr lang="en-US" altLang="ko-KR" sz="619" dirty="0">
                <a:latin typeface="+mn-ea"/>
              </a:rPr>
              <a:t>] {}</a:t>
            </a:r>
            <a:r>
              <a:rPr lang="ko-KR" altLang="en-US" sz="619" dirty="0">
                <a:latin typeface="+mn-ea"/>
              </a:rPr>
              <a:t>를 찾을 수 없습니다</a:t>
            </a:r>
            <a:r>
              <a:rPr lang="en-US" altLang="ko-KR" sz="619" dirty="0">
                <a:latin typeface="+mn-ea"/>
              </a:rPr>
              <a:t>.".format(</a:t>
            </a:r>
            <a:r>
              <a:rPr lang="en-US" altLang="ko-KR" sz="619" dirty="0" err="1">
                <a:latin typeface="+mn-ea"/>
              </a:rPr>
              <a:t>req_path</a:t>
            </a:r>
            <a:r>
              <a:rPr lang="en-US" altLang="ko-KR" sz="619" dirty="0">
                <a:latin typeface="+mn-ea"/>
              </a:rPr>
              <a:t>).encode('</a:t>
            </a:r>
            <a:r>
              <a:rPr lang="en-US" altLang="ko-KR" sz="619" dirty="0" err="1">
                <a:latin typeface="+mn-ea"/>
              </a:rPr>
              <a:t>utf</a:t>
            </a:r>
            <a:r>
              <a:rPr lang="en-US" altLang="ko-KR" sz="619" dirty="0">
                <a:latin typeface="+mn-ea"/>
              </a:rPr>
              <a:t>-8'))</a:t>
            </a:r>
          </a:p>
        </p:txBody>
      </p: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C0628290-8DF1-41CD-9B1A-A7D87D29A14D}"/>
              </a:ext>
            </a:extLst>
          </p:cNvPr>
          <p:cNvSpPr/>
          <p:nvPr/>
        </p:nvSpPr>
        <p:spPr>
          <a:xfrm>
            <a:off x="3821364" y="5151284"/>
            <a:ext cx="3341436" cy="4734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619" dirty="0">
                <a:latin typeface="+mn-ea"/>
              </a:rPr>
              <a:t> except </a:t>
            </a:r>
            <a:r>
              <a:rPr lang="en-US" altLang="ko-KR" sz="619" dirty="0" err="1">
                <a:latin typeface="+mn-ea"/>
              </a:rPr>
              <a:t>IsADirectoryError</a:t>
            </a:r>
            <a:r>
              <a:rPr lang="en-US" altLang="ko-KR" sz="619" dirty="0">
                <a:latin typeface="+mn-ea"/>
              </a:rPr>
              <a:t> as err:</a:t>
            </a:r>
          </a:p>
          <a:p>
            <a:r>
              <a:rPr lang="en-US" altLang="ko-KR" sz="619" dirty="0">
                <a:latin typeface="+mn-ea"/>
              </a:rPr>
              <a:t>                print(err, </a:t>
            </a:r>
            <a:r>
              <a:rPr lang="en-US" altLang="ko-KR" sz="619" dirty="0" err="1">
                <a:latin typeface="+mn-ea"/>
              </a:rPr>
              <a:t>req_path</a:t>
            </a:r>
            <a:r>
              <a:rPr lang="en-US" altLang="ko-KR" sz="619" dirty="0">
                <a:latin typeface="+mn-ea"/>
              </a:rPr>
              <a:t>)</a:t>
            </a:r>
          </a:p>
          <a:p>
            <a:r>
              <a:rPr lang="en-US" altLang="ko-KR" sz="619" dirty="0">
                <a:latin typeface="+mn-ea"/>
              </a:rPr>
              <a:t>                self._</a:t>
            </a:r>
            <a:r>
              <a:rPr lang="en-US" altLang="ko-KR" sz="619" dirty="0" err="1">
                <a:latin typeface="+mn-ea"/>
              </a:rPr>
              <a:t>set_response</a:t>
            </a:r>
            <a:r>
              <a:rPr lang="en-US" altLang="ko-KR" sz="619" dirty="0">
                <a:latin typeface="+mn-ea"/>
              </a:rPr>
              <a:t>()</a:t>
            </a:r>
          </a:p>
          <a:p>
            <a:r>
              <a:rPr lang="en-US" altLang="ko-KR" sz="619" dirty="0">
                <a:latin typeface="+mn-ea"/>
              </a:rPr>
              <a:t>                </a:t>
            </a:r>
            <a:r>
              <a:rPr lang="en-US" altLang="ko-KR" sz="619" dirty="0" err="1">
                <a:latin typeface="+mn-ea"/>
              </a:rPr>
              <a:t>self.wfile.write</a:t>
            </a:r>
            <a:r>
              <a:rPr lang="en-US" altLang="ko-KR" sz="619" dirty="0">
                <a:latin typeface="+mn-ea"/>
              </a:rPr>
              <a:t>("[</a:t>
            </a:r>
            <a:r>
              <a:rPr lang="ko-KR" altLang="en-US" sz="619" dirty="0">
                <a:latin typeface="+mn-ea"/>
              </a:rPr>
              <a:t>에러</a:t>
            </a:r>
            <a:r>
              <a:rPr lang="en-US" altLang="ko-KR" sz="619" dirty="0">
                <a:latin typeface="+mn-ea"/>
              </a:rPr>
              <a:t>] {}</a:t>
            </a:r>
            <a:r>
              <a:rPr lang="ko-KR" altLang="en-US" sz="619" dirty="0">
                <a:latin typeface="+mn-ea"/>
              </a:rPr>
              <a:t>는 디렉토리입니다</a:t>
            </a:r>
            <a:r>
              <a:rPr lang="en-US" altLang="ko-KR" sz="619" dirty="0">
                <a:latin typeface="+mn-ea"/>
              </a:rPr>
              <a:t>.".format(</a:t>
            </a:r>
            <a:r>
              <a:rPr lang="en-US" altLang="ko-KR" sz="619" dirty="0" err="1">
                <a:latin typeface="+mn-ea"/>
              </a:rPr>
              <a:t>req_path</a:t>
            </a:r>
            <a:r>
              <a:rPr lang="en-US" altLang="ko-KR" sz="619" dirty="0">
                <a:latin typeface="+mn-ea"/>
              </a:rPr>
              <a:t>).encode('</a:t>
            </a:r>
            <a:r>
              <a:rPr lang="en-US" altLang="ko-KR" sz="619" dirty="0" err="1">
                <a:latin typeface="+mn-ea"/>
              </a:rPr>
              <a:t>utf</a:t>
            </a:r>
            <a:r>
              <a:rPr lang="en-US" altLang="ko-KR" sz="619" dirty="0">
                <a:latin typeface="+mn-ea"/>
              </a:rPr>
              <a:t>-8'))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E48981-7A6C-4009-BFE7-CF1412479DEA}"/>
              </a:ext>
            </a:extLst>
          </p:cNvPr>
          <p:cNvSpPr/>
          <p:nvPr/>
        </p:nvSpPr>
        <p:spPr>
          <a:xfrm>
            <a:off x="3067744" y="136257"/>
            <a:ext cx="519398" cy="467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4400" b="1">
                <a:solidFill>
                  <a:schemeClr val="tx2"/>
                </a:solidFill>
                <a:latin typeface="+mn-ea"/>
              </a:rPr>
              <a:t>S</a:t>
            </a:r>
            <a:endParaRPr lang="ko-KR" altLang="en-US" sz="4400" b="1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06" name="연결선: 꺾임 605">
            <a:extLst>
              <a:ext uri="{FF2B5EF4-FFF2-40B4-BE49-F238E27FC236}">
                <a16:creationId xmlns:a16="http://schemas.microsoft.com/office/drawing/2014/main" id="{CB0113BB-7446-4F73-A758-7B36FB69CEC8}"/>
              </a:ext>
            </a:extLst>
          </p:cNvPr>
          <p:cNvCxnSpPr>
            <a:cxnSpLocks/>
            <a:stCxn id="4" idx="3"/>
            <a:endCxn id="322" idx="1"/>
          </p:cNvCxnSpPr>
          <p:nvPr/>
        </p:nvCxnSpPr>
        <p:spPr>
          <a:xfrm>
            <a:off x="819482" y="230064"/>
            <a:ext cx="3001882" cy="38996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TextBox 609">
            <a:extLst>
              <a:ext uri="{FF2B5EF4-FFF2-40B4-BE49-F238E27FC236}">
                <a16:creationId xmlns:a16="http://schemas.microsoft.com/office/drawing/2014/main" id="{9825133E-5C9B-4D53-9BC4-4A74D6A015D7}"/>
              </a:ext>
            </a:extLst>
          </p:cNvPr>
          <p:cNvSpPr txBox="1"/>
          <p:nvPr/>
        </p:nvSpPr>
        <p:spPr>
          <a:xfrm>
            <a:off x="7254367" y="4041255"/>
            <a:ext cx="4015741" cy="1876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17066634">
                  <a:custGeom>
                    <a:avLst/>
                    <a:gdLst>
                      <a:gd name="connsiteX0" fmla="*/ 0 w 3924300"/>
                      <a:gd name="connsiteY0" fmla="*/ 0 h 473463"/>
                      <a:gd name="connsiteX1" fmla="*/ 639100 w 3924300"/>
                      <a:gd name="connsiteY1" fmla="*/ 0 h 473463"/>
                      <a:gd name="connsiteX2" fmla="*/ 1199715 w 3924300"/>
                      <a:gd name="connsiteY2" fmla="*/ 0 h 473463"/>
                      <a:gd name="connsiteX3" fmla="*/ 1681843 w 3924300"/>
                      <a:gd name="connsiteY3" fmla="*/ 0 h 473463"/>
                      <a:gd name="connsiteX4" fmla="*/ 2163971 w 3924300"/>
                      <a:gd name="connsiteY4" fmla="*/ 0 h 473463"/>
                      <a:gd name="connsiteX5" fmla="*/ 2803071 w 3924300"/>
                      <a:gd name="connsiteY5" fmla="*/ 0 h 473463"/>
                      <a:gd name="connsiteX6" fmla="*/ 3363686 w 3924300"/>
                      <a:gd name="connsiteY6" fmla="*/ 0 h 473463"/>
                      <a:gd name="connsiteX7" fmla="*/ 3924300 w 3924300"/>
                      <a:gd name="connsiteY7" fmla="*/ 0 h 473463"/>
                      <a:gd name="connsiteX8" fmla="*/ 3924300 w 3924300"/>
                      <a:gd name="connsiteY8" fmla="*/ 473463 h 473463"/>
                      <a:gd name="connsiteX9" fmla="*/ 3481415 w 3924300"/>
                      <a:gd name="connsiteY9" fmla="*/ 473463 h 473463"/>
                      <a:gd name="connsiteX10" fmla="*/ 2842314 w 3924300"/>
                      <a:gd name="connsiteY10" fmla="*/ 473463 h 473463"/>
                      <a:gd name="connsiteX11" fmla="*/ 2320943 w 3924300"/>
                      <a:gd name="connsiteY11" fmla="*/ 473463 h 473463"/>
                      <a:gd name="connsiteX12" fmla="*/ 1760329 w 3924300"/>
                      <a:gd name="connsiteY12" fmla="*/ 473463 h 473463"/>
                      <a:gd name="connsiteX13" fmla="*/ 1317444 w 3924300"/>
                      <a:gd name="connsiteY13" fmla="*/ 473463 h 473463"/>
                      <a:gd name="connsiteX14" fmla="*/ 756829 w 3924300"/>
                      <a:gd name="connsiteY14" fmla="*/ 473463 h 473463"/>
                      <a:gd name="connsiteX15" fmla="*/ 0 w 3924300"/>
                      <a:gd name="connsiteY15" fmla="*/ 473463 h 473463"/>
                      <a:gd name="connsiteX16" fmla="*/ 0 w 3924300"/>
                      <a:gd name="connsiteY16" fmla="*/ 0 h 4734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924300" h="473463" fill="none" extrusionOk="0">
                        <a:moveTo>
                          <a:pt x="0" y="0"/>
                        </a:moveTo>
                        <a:cubicBezTo>
                          <a:pt x="305516" y="-14261"/>
                          <a:pt x="325774" y="38715"/>
                          <a:pt x="639100" y="0"/>
                        </a:cubicBezTo>
                        <a:cubicBezTo>
                          <a:pt x="952426" y="-38715"/>
                          <a:pt x="1056683" y="59708"/>
                          <a:pt x="1199715" y="0"/>
                        </a:cubicBezTo>
                        <a:cubicBezTo>
                          <a:pt x="1342747" y="-59708"/>
                          <a:pt x="1461021" y="56835"/>
                          <a:pt x="1681843" y="0"/>
                        </a:cubicBezTo>
                        <a:cubicBezTo>
                          <a:pt x="1902665" y="-56835"/>
                          <a:pt x="2036394" y="16323"/>
                          <a:pt x="2163971" y="0"/>
                        </a:cubicBezTo>
                        <a:cubicBezTo>
                          <a:pt x="2291548" y="-16323"/>
                          <a:pt x="2510743" y="56528"/>
                          <a:pt x="2803071" y="0"/>
                        </a:cubicBezTo>
                        <a:cubicBezTo>
                          <a:pt x="3095399" y="-56528"/>
                          <a:pt x="3235172" y="7258"/>
                          <a:pt x="3363686" y="0"/>
                        </a:cubicBezTo>
                        <a:cubicBezTo>
                          <a:pt x="3492200" y="-7258"/>
                          <a:pt x="3791298" y="47106"/>
                          <a:pt x="3924300" y="0"/>
                        </a:cubicBezTo>
                        <a:cubicBezTo>
                          <a:pt x="3970670" y="145384"/>
                          <a:pt x="3885639" y="244063"/>
                          <a:pt x="3924300" y="473463"/>
                        </a:cubicBezTo>
                        <a:cubicBezTo>
                          <a:pt x="3820766" y="474810"/>
                          <a:pt x="3608739" y="450642"/>
                          <a:pt x="3481415" y="473463"/>
                        </a:cubicBezTo>
                        <a:cubicBezTo>
                          <a:pt x="3354091" y="496284"/>
                          <a:pt x="3087912" y="430829"/>
                          <a:pt x="2842314" y="473463"/>
                        </a:cubicBezTo>
                        <a:cubicBezTo>
                          <a:pt x="2596716" y="516097"/>
                          <a:pt x="2459472" y="428753"/>
                          <a:pt x="2320943" y="473463"/>
                        </a:cubicBezTo>
                        <a:cubicBezTo>
                          <a:pt x="2182414" y="518173"/>
                          <a:pt x="1914458" y="455323"/>
                          <a:pt x="1760329" y="473463"/>
                        </a:cubicBezTo>
                        <a:cubicBezTo>
                          <a:pt x="1606200" y="491603"/>
                          <a:pt x="1433883" y="460015"/>
                          <a:pt x="1317444" y="473463"/>
                        </a:cubicBezTo>
                        <a:cubicBezTo>
                          <a:pt x="1201005" y="486911"/>
                          <a:pt x="961451" y="472412"/>
                          <a:pt x="756829" y="473463"/>
                        </a:cubicBezTo>
                        <a:cubicBezTo>
                          <a:pt x="552208" y="474514"/>
                          <a:pt x="278975" y="390995"/>
                          <a:pt x="0" y="473463"/>
                        </a:cubicBezTo>
                        <a:cubicBezTo>
                          <a:pt x="-5419" y="332717"/>
                          <a:pt x="6738" y="191434"/>
                          <a:pt x="0" y="0"/>
                        </a:cubicBezTo>
                        <a:close/>
                      </a:path>
                      <a:path w="3924300" h="473463" stroke="0" extrusionOk="0">
                        <a:moveTo>
                          <a:pt x="0" y="0"/>
                        </a:moveTo>
                        <a:cubicBezTo>
                          <a:pt x="306315" y="-18002"/>
                          <a:pt x="377256" y="55132"/>
                          <a:pt x="639100" y="0"/>
                        </a:cubicBezTo>
                        <a:cubicBezTo>
                          <a:pt x="900944" y="-55132"/>
                          <a:pt x="1053189" y="7994"/>
                          <a:pt x="1278201" y="0"/>
                        </a:cubicBezTo>
                        <a:cubicBezTo>
                          <a:pt x="1503213" y="-7994"/>
                          <a:pt x="1623010" y="26559"/>
                          <a:pt x="1799572" y="0"/>
                        </a:cubicBezTo>
                        <a:cubicBezTo>
                          <a:pt x="1976134" y="-26559"/>
                          <a:pt x="2203177" y="27994"/>
                          <a:pt x="2399429" y="0"/>
                        </a:cubicBezTo>
                        <a:cubicBezTo>
                          <a:pt x="2595681" y="-27994"/>
                          <a:pt x="2806877" y="47369"/>
                          <a:pt x="3038529" y="0"/>
                        </a:cubicBezTo>
                        <a:cubicBezTo>
                          <a:pt x="3270181" y="-47369"/>
                          <a:pt x="3657817" y="96265"/>
                          <a:pt x="3924300" y="0"/>
                        </a:cubicBezTo>
                        <a:cubicBezTo>
                          <a:pt x="3950654" y="212929"/>
                          <a:pt x="3870968" y="284254"/>
                          <a:pt x="3924300" y="473463"/>
                        </a:cubicBezTo>
                        <a:cubicBezTo>
                          <a:pt x="3722285" y="535882"/>
                          <a:pt x="3547143" y="450530"/>
                          <a:pt x="3324443" y="473463"/>
                        </a:cubicBezTo>
                        <a:cubicBezTo>
                          <a:pt x="3101743" y="496396"/>
                          <a:pt x="3008207" y="442834"/>
                          <a:pt x="2881557" y="473463"/>
                        </a:cubicBezTo>
                        <a:cubicBezTo>
                          <a:pt x="2754907" y="504092"/>
                          <a:pt x="2568448" y="443907"/>
                          <a:pt x="2399429" y="473463"/>
                        </a:cubicBezTo>
                        <a:cubicBezTo>
                          <a:pt x="2230410" y="503019"/>
                          <a:pt x="2039343" y="431085"/>
                          <a:pt x="1917301" y="473463"/>
                        </a:cubicBezTo>
                        <a:cubicBezTo>
                          <a:pt x="1795259" y="515841"/>
                          <a:pt x="1579772" y="447201"/>
                          <a:pt x="1474416" y="473463"/>
                        </a:cubicBezTo>
                        <a:cubicBezTo>
                          <a:pt x="1369061" y="499725"/>
                          <a:pt x="1019068" y="402686"/>
                          <a:pt x="874558" y="473463"/>
                        </a:cubicBezTo>
                        <a:cubicBezTo>
                          <a:pt x="730048" y="544240"/>
                          <a:pt x="432832" y="376753"/>
                          <a:pt x="0" y="473463"/>
                        </a:cubicBezTo>
                        <a:cubicBezTo>
                          <a:pt x="-39220" y="247185"/>
                          <a:pt x="13256" y="1595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19" b="1" u="sng">
                <a:latin typeface="+mn-ea"/>
              </a:defRPr>
            </a:lvl1pPr>
          </a:lstStyle>
          <a:p>
            <a:r>
              <a:rPr lang="ko-KR" altLang="en-US" b="0" u="none" dirty="0"/>
              <a:t>예외 처리</a:t>
            </a:r>
            <a:r>
              <a:rPr lang="en-US" altLang="ko-KR" b="0" u="none"/>
              <a:t>, base_path </a:t>
            </a:r>
            <a:r>
              <a:rPr lang="ko-KR" altLang="en-US" b="0" u="none"/>
              <a:t>와 </a:t>
            </a:r>
            <a:r>
              <a:rPr lang="en-US" altLang="ko-KR" b="0" u="none"/>
              <a:t>req_path</a:t>
            </a:r>
            <a:r>
              <a:rPr lang="ko-KR" altLang="en-US" b="0" u="none"/>
              <a:t>를 </a:t>
            </a:r>
            <a:r>
              <a:rPr lang="en-US" altLang="ko-KR" b="0" u="none"/>
              <a:t>join</a:t>
            </a:r>
            <a:r>
              <a:rPr lang="ko-KR" altLang="en-US" b="0" u="none"/>
              <a:t>하면</a:t>
            </a:r>
            <a:r>
              <a:rPr lang="en-US" altLang="ko-KR" b="0" u="none"/>
              <a:t>, </a:t>
            </a:r>
            <a:r>
              <a:rPr lang="ko-KR" altLang="en-US" b="0" u="none"/>
              <a:t>완전한 </a:t>
            </a:r>
            <a:r>
              <a:rPr lang="ko-KR" altLang="en-US" b="0" u="none" dirty="0"/>
              <a:t>디렉토리가 된다</a:t>
            </a:r>
            <a:r>
              <a:rPr lang="en-US" altLang="ko-KR" b="0" u="none"/>
              <a:t>. </a:t>
            </a:r>
            <a:r>
              <a:rPr lang="ko-KR" altLang="en-US" b="0" u="none"/>
              <a:t>존재하는 </a:t>
            </a:r>
            <a:r>
              <a:rPr lang="ko-KR" altLang="en-US" b="0" u="none" dirty="0"/>
              <a:t>경우 수행하는 목록</a:t>
            </a:r>
            <a:r>
              <a:rPr lang="en-US" altLang="ko-KR" b="0" u="none"/>
              <a:t>.</a:t>
            </a:r>
            <a:endParaRPr lang="ko-KR" altLang="en-US" b="0" u="none" dirty="0"/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F2A7F11C-72DD-4D2C-B028-F0674557CECA}"/>
              </a:ext>
            </a:extLst>
          </p:cNvPr>
          <p:cNvSpPr txBox="1"/>
          <p:nvPr/>
        </p:nvSpPr>
        <p:spPr>
          <a:xfrm>
            <a:off x="7254367" y="4614599"/>
            <a:ext cx="1463198" cy="282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17066634">
                  <a:custGeom>
                    <a:avLst/>
                    <a:gdLst>
                      <a:gd name="connsiteX0" fmla="*/ 0 w 3924300"/>
                      <a:gd name="connsiteY0" fmla="*/ 0 h 473463"/>
                      <a:gd name="connsiteX1" fmla="*/ 639100 w 3924300"/>
                      <a:gd name="connsiteY1" fmla="*/ 0 h 473463"/>
                      <a:gd name="connsiteX2" fmla="*/ 1199715 w 3924300"/>
                      <a:gd name="connsiteY2" fmla="*/ 0 h 473463"/>
                      <a:gd name="connsiteX3" fmla="*/ 1681843 w 3924300"/>
                      <a:gd name="connsiteY3" fmla="*/ 0 h 473463"/>
                      <a:gd name="connsiteX4" fmla="*/ 2163971 w 3924300"/>
                      <a:gd name="connsiteY4" fmla="*/ 0 h 473463"/>
                      <a:gd name="connsiteX5" fmla="*/ 2803071 w 3924300"/>
                      <a:gd name="connsiteY5" fmla="*/ 0 h 473463"/>
                      <a:gd name="connsiteX6" fmla="*/ 3363686 w 3924300"/>
                      <a:gd name="connsiteY6" fmla="*/ 0 h 473463"/>
                      <a:gd name="connsiteX7" fmla="*/ 3924300 w 3924300"/>
                      <a:gd name="connsiteY7" fmla="*/ 0 h 473463"/>
                      <a:gd name="connsiteX8" fmla="*/ 3924300 w 3924300"/>
                      <a:gd name="connsiteY8" fmla="*/ 473463 h 473463"/>
                      <a:gd name="connsiteX9" fmla="*/ 3481415 w 3924300"/>
                      <a:gd name="connsiteY9" fmla="*/ 473463 h 473463"/>
                      <a:gd name="connsiteX10" fmla="*/ 2842314 w 3924300"/>
                      <a:gd name="connsiteY10" fmla="*/ 473463 h 473463"/>
                      <a:gd name="connsiteX11" fmla="*/ 2320943 w 3924300"/>
                      <a:gd name="connsiteY11" fmla="*/ 473463 h 473463"/>
                      <a:gd name="connsiteX12" fmla="*/ 1760329 w 3924300"/>
                      <a:gd name="connsiteY12" fmla="*/ 473463 h 473463"/>
                      <a:gd name="connsiteX13" fmla="*/ 1317444 w 3924300"/>
                      <a:gd name="connsiteY13" fmla="*/ 473463 h 473463"/>
                      <a:gd name="connsiteX14" fmla="*/ 756829 w 3924300"/>
                      <a:gd name="connsiteY14" fmla="*/ 473463 h 473463"/>
                      <a:gd name="connsiteX15" fmla="*/ 0 w 3924300"/>
                      <a:gd name="connsiteY15" fmla="*/ 473463 h 473463"/>
                      <a:gd name="connsiteX16" fmla="*/ 0 w 3924300"/>
                      <a:gd name="connsiteY16" fmla="*/ 0 h 4734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924300" h="473463" fill="none" extrusionOk="0">
                        <a:moveTo>
                          <a:pt x="0" y="0"/>
                        </a:moveTo>
                        <a:cubicBezTo>
                          <a:pt x="305516" y="-14261"/>
                          <a:pt x="325774" y="38715"/>
                          <a:pt x="639100" y="0"/>
                        </a:cubicBezTo>
                        <a:cubicBezTo>
                          <a:pt x="952426" y="-38715"/>
                          <a:pt x="1056683" y="59708"/>
                          <a:pt x="1199715" y="0"/>
                        </a:cubicBezTo>
                        <a:cubicBezTo>
                          <a:pt x="1342747" y="-59708"/>
                          <a:pt x="1461021" y="56835"/>
                          <a:pt x="1681843" y="0"/>
                        </a:cubicBezTo>
                        <a:cubicBezTo>
                          <a:pt x="1902665" y="-56835"/>
                          <a:pt x="2036394" y="16323"/>
                          <a:pt x="2163971" y="0"/>
                        </a:cubicBezTo>
                        <a:cubicBezTo>
                          <a:pt x="2291548" y="-16323"/>
                          <a:pt x="2510743" y="56528"/>
                          <a:pt x="2803071" y="0"/>
                        </a:cubicBezTo>
                        <a:cubicBezTo>
                          <a:pt x="3095399" y="-56528"/>
                          <a:pt x="3235172" y="7258"/>
                          <a:pt x="3363686" y="0"/>
                        </a:cubicBezTo>
                        <a:cubicBezTo>
                          <a:pt x="3492200" y="-7258"/>
                          <a:pt x="3791298" y="47106"/>
                          <a:pt x="3924300" y="0"/>
                        </a:cubicBezTo>
                        <a:cubicBezTo>
                          <a:pt x="3970670" y="145384"/>
                          <a:pt x="3885639" y="244063"/>
                          <a:pt x="3924300" y="473463"/>
                        </a:cubicBezTo>
                        <a:cubicBezTo>
                          <a:pt x="3820766" y="474810"/>
                          <a:pt x="3608739" y="450642"/>
                          <a:pt x="3481415" y="473463"/>
                        </a:cubicBezTo>
                        <a:cubicBezTo>
                          <a:pt x="3354091" y="496284"/>
                          <a:pt x="3087912" y="430829"/>
                          <a:pt x="2842314" y="473463"/>
                        </a:cubicBezTo>
                        <a:cubicBezTo>
                          <a:pt x="2596716" y="516097"/>
                          <a:pt x="2459472" y="428753"/>
                          <a:pt x="2320943" y="473463"/>
                        </a:cubicBezTo>
                        <a:cubicBezTo>
                          <a:pt x="2182414" y="518173"/>
                          <a:pt x="1914458" y="455323"/>
                          <a:pt x="1760329" y="473463"/>
                        </a:cubicBezTo>
                        <a:cubicBezTo>
                          <a:pt x="1606200" y="491603"/>
                          <a:pt x="1433883" y="460015"/>
                          <a:pt x="1317444" y="473463"/>
                        </a:cubicBezTo>
                        <a:cubicBezTo>
                          <a:pt x="1201005" y="486911"/>
                          <a:pt x="961451" y="472412"/>
                          <a:pt x="756829" y="473463"/>
                        </a:cubicBezTo>
                        <a:cubicBezTo>
                          <a:pt x="552208" y="474514"/>
                          <a:pt x="278975" y="390995"/>
                          <a:pt x="0" y="473463"/>
                        </a:cubicBezTo>
                        <a:cubicBezTo>
                          <a:pt x="-5419" y="332717"/>
                          <a:pt x="6738" y="191434"/>
                          <a:pt x="0" y="0"/>
                        </a:cubicBezTo>
                        <a:close/>
                      </a:path>
                      <a:path w="3924300" h="473463" stroke="0" extrusionOk="0">
                        <a:moveTo>
                          <a:pt x="0" y="0"/>
                        </a:moveTo>
                        <a:cubicBezTo>
                          <a:pt x="306315" y="-18002"/>
                          <a:pt x="377256" y="55132"/>
                          <a:pt x="639100" y="0"/>
                        </a:cubicBezTo>
                        <a:cubicBezTo>
                          <a:pt x="900944" y="-55132"/>
                          <a:pt x="1053189" y="7994"/>
                          <a:pt x="1278201" y="0"/>
                        </a:cubicBezTo>
                        <a:cubicBezTo>
                          <a:pt x="1503213" y="-7994"/>
                          <a:pt x="1623010" y="26559"/>
                          <a:pt x="1799572" y="0"/>
                        </a:cubicBezTo>
                        <a:cubicBezTo>
                          <a:pt x="1976134" y="-26559"/>
                          <a:pt x="2203177" y="27994"/>
                          <a:pt x="2399429" y="0"/>
                        </a:cubicBezTo>
                        <a:cubicBezTo>
                          <a:pt x="2595681" y="-27994"/>
                          <a:pt x="2806877" y="47369"/>
                          <a:pt x="3038529" y="0"/>
                        </a:cubicBezTo>
                        <a:cubicBezTo>
                          <a:pt x="3270181" y="-47369"/>
                          <a:pt x="3657817" y="96265"/>
                          <a:pt x="3924300" y="0"/>
                        </a:cubicBezTo>
                        <a:cubicBezTo>
                          <a:pt x="3950654" y="212929"/>
                          <a:pt x="3870968" y="284254"/>
                          <a:pt x="3924300" y="473463"/>
                        </a:cubicBezTo>
                        <a:cubicBezTo>
                          <a:pt x="3722285" y="535882"/>
                          <a:pt x="3547143" y="450530"/>
                          <a:pt x="3324443" y="473463"/>
                        </a:cubicBezTo>
                        <a:cubicBezTo>
                          <a:pt x="3101743" y="496396"/>
                          <a:pt x="3008207" y="442834"/>
                          <a:pt x="2881557" y="473463"/>
                        </a:cubicBezTo>
                        <a:cubicBezTo>
                          <a:pt x="2754907" y="504092"/>
                          <a:pt x="2568448" y="443907"/>
                          <a:pt x="2399429" y="473463"/>
                        </a:cubicBezTo>
                        <a:cubicBezTo>
                          <a:pt x="2230410" y="503019"/>
                          <a:pt x="2039343" y="431085"/>
                          <a:pt x="1917301" y="473463"/>
                        </a:cubicBezTo>
                        <a:cubicBezTo>
                          <a:pt x="1795259" y="515841"/>
                          <a:pt x="1579772" y="447201"/>
                          <a:pt x="1474416" y="473463"/>
                        </a:cubicBezTo>
                        <a:cubicBezTo>
                          <a:pt x="1369061" y="499725"/>
                          <a:pt x="1019068" y="402686"/>
                          <a:pt x="874558" y="473463"/>
                        </a:cubicBezTo>
                        <a:cubicBezTo>
                          <a:pt x="730048" y="544240"/>
                          <a:pt x="432832" y="376753"/>
                          <a:pt x="0" y="473463"/>
                        </a:cubicBezTo>
                        <a:cubicBezTo>
                          <a:pt x="-39220" y="247185"/>
                          <a:pt x="13256" y="1595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19" b="1" u="sng">
                <a:latin typeface="+mn-ea"/>
              </a:defRPr>
            </a:lvl1pPr>
          </a:lstStyle>
          <a:p>
            <a:r>
              <a:rPr lang="en-US" altLang="ko-KR" b="0" u="none"/>
              <a:t>File</a:t>
            </a:r>
            <a:r>
              <a:rPr lang="ko-KR" altLang="en-US" b="0" u="none"/>
              <a:t>이 </a:t>
            </a:r>
            <a:r>
              <a:rPr lang="ko-KR" altLang="en-US" b="0" u="none" dirty="0"/>
              <a:t>존재하지 않는 경우 예외 처리</a:t>
            </a:r>
            <a:r>
              <a:rPr lang="en-US" altLang="ko-KR" b="0" u="none"/>
              <a:t>.</a:t>
            </a:r>
            <a:endParaRPr lang="ko-KR" altLang="en-US" b="0" u="none" dirty="0"/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7C245303-0A50-4A38-BD92-03D3F0DF9AD3}"/>
              </a:ext>
            </a:extLst>
          </p:cNvPr>
          <p:cNvSpPr txBox="1"/>
          <p:nvPr/>
        </p:nvSpPr>
        <p:spPr>
          <a:xfrm>
            <a:off x="7254367" y="5298602"/>
            <a:ext cx="2987197" cy="1876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17066634">
                  <a:custGeom>
                    <a:avLst/>
                    <a:gdLst>
                      <a:gd name="connsiteX0" fmla="*/ 0 w 3924300"/>
                      <a:gd name="connsiteY0" fmla="*/ 0 h 473463"/>
                      <a:gd name="connsiteX1" fmla="*/ 639100 w 3924300"/>
                      <a:gd name="connsiteY1" fmla="*/ 0 h 473463"/>
                      <a:gd name="connsiteX2" fmla="*/ 1199715 w 3924300"/>
                      <a:gd name="connsiteY2" fmla="*/ 0 h 473463"/>
                      <a:gd name="connsiteX3" fmla="*/ 1681843 w 3924300"/>
                      <a:gd name="connsiteY3" fmla="*/ 0 h 473463"/>
                      <a:gd name="connsiteX4" fmla="*/ 2163971 w 3924300"/>
                      <a:gd name="connsiteY4" fmla="*/ 0 h 473463"/>
                      <a:gd name="connsiteX5" fmla="*/ 2803071 w 3924300"/>
                      <a:gd name="connsiteY5" fmla="*/ 0 h 473463"/>
                      <a:gd name="connsiteX6" fmla="*/ 3363686 w 3924300"/>
                      <a:gd name="connsiteY6" fmla="*/ 0 h 473463"/>
                      <a:gd name="connsiteX7" fmla="*/ 3924300 w 3924300"/>
                      <a:gd name="connsiteY7" fmla="*/ 0 h 473463"/>
                      <a:gd name="connsiteX8" fmla="*/ 3924300 w 3924300"/>
                      <a:gd name="connsiteY8" fmla="*/ 473463 h 473463"/>
                      <a:gd name="connsiteX9" fmla="*/ 3481415 w 3924300"/>
                      <a:gd name="connsiteY9" fmla="*/ 473463 h 473463"/>
                      <a:gd name="connsiteX10" fmla="*/ 2842314 w 3924300"/>
                      <a:gd name="connsiteY10" fmla="*/ 473463 h 473463"/>
                      <a:gd name="connsiteX11" fmla="*/ 2320943 w 3924300"/>
                      <a:gd name="connsiteY11" fmla="*/ 473463 h 473463"/>
                      <a:gd name="connsiteX12" fmla="*/ 1760329 w 3924300"/>
                      <a:gd name="connsiteY12" fmla="*/ 473463 h 473463"/>
                      <a:gd name="connsiteX13" fmla="*/ 1317444 w 3924300"/>
                      <a:gd name="connsiteY13" fmla="*/ 473463 h 473463"/>
                      <a:gd name="connsiteX14" fmla="*/ 756829 w 3924300"/>
                      <a:gd name="connsiteY14" fmla="*/ 473463 h 473463"/>
                      <a:gd name="connsiteX15" fmla="*/ 0 w 3924300"/>
                      <a:gd name="connsiteY15" fmla="*/ 473463 h 473463"/>
                      <a:gd name="connsiteX16" fmla="*/ 0 w 3924300"/>
                      <a:gd name="connsiteY16" fmla="*/ 0 h 4734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924300" h="473463" fill="none" extrusionOk="0">
                        <a:moveTo>
                          <a:pt x="0" y="0"/>
                        </a:moveTo>
                        <a:cubicBezTo>
                          <a:pt x="305516" y="-14261"/>
                          <a:pt x="325774" y="38715"/>
                          <a:pt x="639100" y="0"/>
                        </a:cubicBezTo>
                        <a:cubicBezTo>
                          <a:pt x="952426" y="-38715"/>
                          <a:pt x="1056683" y="59708"/>
                          <a:pt x="1199715" y="0"/>
                        </a:cubicBezTo>
                        <a:cubicBezTo>
                          <a:pt x="1342747" y="-59708"/>
                          <a:pt x="1461021" y="56835"/>
                          <a:pt x="1681843" y="0"/>
                        </a:cubicBezTo>
                        <a:cubicBezTo>
                          <a:pt x="1902665" y="-56835"/>
                          <a:pt x="2036394" y="16323"/>
                          <a:pt x="2163971" y="0"/>
                        </a:cubicBezTo>
                        <a:cubicBezTo>
                          <a:pt x="2291548" y="-16323"/>
                          <a:pt x="2510743" y="56528"/>
                          <a:pt x="2803071" y="0"/>
                        </a:cubicBezTo>
                        <a:cubicBezTo>
                          <a:pt x="3095399" y="-56528"/>
                          <a:pt x="3235172" y="7258"/>
                          <a:pt x="3363686" y="0"/>
                        </a:cubicBezTo>
                        <a:cubicBezTo>
                          <a:pt x="3492200" y="-7258"/>
                          <a:pt x="3791298" y="47106"/>
                          <a:pt x="3924300" y="0"/>
                        </a:cubicBezTo>
                        <a:cubicBezTo>
                          <a:pt x="3970670" y="145384"/>
                          <a:pt x="3885639" y="244063"/>
                          <a:pt x="3924300" y="473463"/>
                        </a:cubicBezTo>
                        <a:cubicBezTo>
                          <a:pt x="3820766" y="474810"/>
                          <a:pt x="3608739" y="450642"/>
                          <a:pt x="3481415" y="473463"/>
                        </a:cubicBezTo>
                        <a:cubicBezTo>
                          <a:pt x="3354091" y="496284"/>
                          <a:pt x="3087912" y="430829"/>
                          <a:pt x="2842314" y="473463"/>
                        </a:cubicBezTo>
                        <a:cubicBezTo>
                          <a:pt x="2596716" y="516097"/>
                          <a:pt x="2459472" y="428753"/>
                          <a:pt x="2320943" y="473463"/>
                        </a:cubicBezTo>
                        <a:cubicBezTo>
                          <a:pt x="2182414" y="518173"/>
                          <a:pt x="1914458" y="455323"/>
                          <a:pt x="1760329" y="473463"/>
                        </a:cubicBezTo>
                        <a:cubicBezTo>
                          <a:pt x="1606200" y="491603"/>
                          <a:pt x="1433883" y="460015"/>
                          <a:pt x="1317444" y="473463"/>
                        </a:cubicBezTo>
                        <a:cubicBezTo>
                          <a:pt x="1201005" y="486911"/>
                          <a:pt x="961451" y="472412"/>
                          <a:pt x="756829" y="473463"/>
                        </a:cubicBezTo>
                        <a:cubicBezTo>
                          <a:pt x="552208" y="474514"/>
                          <a:pt x="278975" y="390995"/>
                          <a:pt x="0" y="473463"/>
                        </a:cubicBezTo>
                        <a:cubicBezTo>
                          <a:pt x="-5419" y="332717"/>
                          <a:pt x="6738" y="191434"/>
                          <a:pt x="0" y="0"/>
                        </a:cubicBezTo>
                        <a:close/>
                      </a:path>
                      <a:path w="3924300" h="473463" stroke="0" extrusionOk="0">
                        <a:moveTo>
                          <a:pt x="0" y="0"/>
                        </a:moveTo>
                        <a:cubicBezTo>
                          <a:pt x="306315" y="-18002"/>
                          <a:pt x="377256" y="55132"/>
                          <a:pt x="639100" y="0"/>
                        </a:cubicBezTo>
                        <a:cubicBezTo>
                          <a:pt x="900944" y="-55132"/>
                          <a:pt x="1053189" y="7994"/>
                          <a:pt x="1278201" y="0"/>
                        </a:cubicBezTo>
                        <a:cubicBezTo>
                          <a:pt x="1503213" y="-7994"/>
                          <a:pt x="1623010" y="26559"/>
                          <a:pt x="1799572" y="0"/>
                        </a:cubicBezTo>
                        <a:cubicBezTo>
                          <a:pt x="1976134" y="-26559"/>
                          <a:pt x="2203177" y="27994"/>
                          <a:pt x="2399429" y="0"/>
                        </a:cubicBezTo>
                        <a:cubicBezTo>
                          <a:pt x="2595681" y="-27994"/>
                          <a:pt x="2806877" y="47369"/>
                          <a:pt x="3038529" y="0"/>
                        </a:cubicBezTo>
                        <a:cubicBezTo>
                          <a:pt x="3270181" y="-47369"/>
                          <a:pt x="3657817" y="96265"/>
                          <a:pt x="3924300" y="0"/>
                        </a:cubicBezTo>
                        <a:cubicBezTo>
                          <a:pt x="3950654" y="212929"/>
                          <a:pt x="3870968" y="284254"/>
                          <a:pt x="3924300" y="473463"/>
                        </a:cubicBezTo>
                        <a:cubicBezTo>
                          <a:pt x="3722285" y="535882"/>
                          <a:pt x="3547143" y="450530"/>
                          <a:pt x="3324443" y="473463"/>
                        </a:cubicBezTo>
                        <a:cubicBezTo>
                          <a:pt x="3101743" y="496396"/>
                          <a:pt x="3008207" y="442834"/>
                          <a:pt x="2881557" y="473463"/>
                        </a:cubicBezTo>
                        <a:cubicBezTo>
                          <a:pt x="2754907" y="504092"/>
                          <a:pt x="2568448" y="443907"/>
                          <a:pt x="2399429" y="473463"/>
                        </a:cubicBezTo>
                        <a:cubicBezTo>
                          <a:pt x="2230410" y="503019"/>
                          <a:pt x="2039343" y="431085"/>
                          <a:pt x="1917301" y="473463"/>
                        </a:cubicBezTo>
                        <a:cubicBezTo>
                          <a:pt x="1795259" y="515841"/>
                          <a:pt x="1579772" y="447201"/>
                          <a:pt x="1474416" y="473463"/>
                        </a:cubicBezTo>
                        <a:cubicBezTo>
                          <a:pt x="1369061" y="499725"/>
                          <a:pt x="1019068" y="402686"/>
                          <a:pt x="874558" y="473463"/>
                        </a:cubicBezTo>
                        <a:cubicBezTo>
                          <a:pt x="730048" y="544240"/>
                          <a:pt x="432832" y="376753"/>
                          <a:pt x="0" y="473463"/>
                        </a:cubicBezTo>
                        <a:cubicBezTo>
                          <a:pt x="-39220" y="247185"/>
                          <a:pt x="13256" y="1595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19" b="1" u="sng">
                <a:latin typeface="+mn-ea"/>
              </a:defRPr>
            </a:lvl1pPr>
          </a:lstStyle>
          <a:p>
            <a:r>
              <a:rPr lang="ko-KR" altLang="en-US" b="0" u="none" dirty="0"/>
              <a:t>디렉토리인 경우 처리</a:t>
            </a:r>
            <a:r>
              <a:rPr lang="en-US" altLang="ko-KR" b="0" u="none"/>
              <a:t>. </a:t>
            </a:r>
            <a:r>
              <a:rPr lang="ko-KR" altLang="en-US" b="0" u="none"/>
              <a:t>리눅스에서는 </a:t>
            </a:r>
            <a:r>
              <a:rPr lang="ko-KR" altLang="en-US" b="0" u="none" dirty="0"/>
              <a:t>디렉토리도 파일로 인식함</a:t>
            </a:r>
            <a:r>
              <a:rPr lang="en-US" altLang="ko-KR" b="0" u="none"/>
              <a:t>.</a:t>
            </a:r>
            <a:endParaRPr lang="ko-KR" altLang="en-US" b="0" u="none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B715899-0BD7-4CD9-B62D-55B5B3AA75CF}"/>
              </a:ext>
            </a:extLst>
          </p:cNvPr>
          <p:cNvCxnSpPr>
            <a:cxnSpLocks/>
            <a:stCxn id="322" idx="3"/>
            <a:endCxn id="610" idx="1"/>
          </p:cNvCxnSpPr>
          <p:nvPr/>
        </p:nvCxnSpPr>
        <p:spPr>
          <a:xfrm>
            <a:off x="6081178" y="4129679"/>
            <a:ext cx="1173189" cy="538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5278B43-B212-4A5D-8CCD-A0788F73BE51}"/>
              </a:ext>
            </a:extLst>
          </p:cNvPr>
          <p:cNvCxnSpPr>
            <a:cxnSpLocks/>
            <a:stCxn id="323" idx="3"/>
            <a:endCxn id="619" idx="1"/>
          </p:cNvCxnSpPr>
          <p:nvPr/>
        </p:nvCxnSpPr>
        <p:spPr>
          <a:xfrm>
            <a:off x="6922638" y="4751655"/>
            <a:ext cx="331729" cy="439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82DD427-E8FB-4279-A4DD-FDB354A9BEB5}"/>
              </a:ext>
            </a:extLst>
          </p:cNvPr>
          <p:cNvCxnSpPr>
            <a:cxnSpLocks/>
            <a:stCxn id="342" idx="3"/>
            <a:endCxn id="620" idx="1"/>
          </p:cNvCxnSpPr>
          <p:nvPr/>
        </p:nvCxnSpPr>
        <p:spPr>
          <a:xfrm>
            <a:off x="7162800" y="5388016"/>
            <a:ext cx="91567" cy="439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24220E0-F56D-47D7-A550-2D13F5087B72}"/>
              </a:ext>
            </a:extLst>
          </p:cNvPr>
          <p:cNvSpPr/>
          <p:nvPr/>
        </p:nvSpPr>
        <p:spPr>
          <a:xfrm>
            <a:off x="3067744" y="5907600"/>
            <a:ext cx="744254" cy="1876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619" dirty="0" err="1">
                <a:latin typeface="+mn-ea"/>
              </a:rPr>
              <a:t>do_POST</a:t>
            </a:r>
            <a:r>
              <a:rPr lang="en-US" altLang="ko-KR" sz="619" dirty="0">
                <a:latin typeface="+mn-ea"/>
              </a:rPr>
              <a:t>()</a:t>
            </a:r>
            <a:endParaRPr lang="ko-KR" altLang="en-US" sz="619" dirty="0"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3F294FC-C37A-47F4-878A-BA99A85EC611}"/>
              </a:ext>
            </a:extLst>
          </p:cNvPr>
          <p:cNvSpPr/>
          <p:nvPr/>
        </p:nvSpPr>
        <p:spPr>
          <a:xfrm>
            <a:off x="3439872" y="6179839"/>
            <a:ext cx="2631941" cy="5687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619" dirty="0" err="1">
                <a:latin typeface="+mn-ea"/>
              </a:rPr>
              <a:t>content_length</a:t>
            </a:r>
            <a:r>
              <a:rPr lang="en-US" altLang="ko-KR" sz="619" dirty="0">
                <a:latin typeface="+mn-ea"/>
              </a:rPr>
              <a:t> = int(</a:t>
            </a:r>
            <a:r>
              <a:rPr lang="en-US" altLang="ko-KR" sz="619" dirty="0" err="1">
                <a:latin typeface="+mn-ea"/>
              </a:rPr>
              <a:t>self.headers</a:t>
            </a:r>
            <a:r>
              <a:rPr lang="en-US" altLang="ko-KR" sz="619" dirty="0">
                <a:latin typeface="+mn-ea"/>
              </a:rPr>
              <a:t>[‘Content-Length’])</a:t>
            </a:r>
          </a:p>
          <a:p>
            <a:r>
              <a:rPr lang="en-US" altLang="ko-KR" sz="619" dirty="0" err="1">
                <a:latin typeface="+mn-ea"/>
              </a:rPr>
              <a:t>post_data</a:t>
            </a:r>
            <a:r>
              <a:rPr lang="en-US" altLang="ko-KR" sz="619" dirty="0">
                <a:latin typeface="+mn-ea"/>
              </a:rPr>
              <a:t> = </a:t>
            </a:r>
            <a:r>
              <a:rPr lang="en-US" altLang="ko-KR" sz="619" dirty="0" err="1">
                <a:latin typeface="+mn-ea"/>
              </a:rPr>
              <a:t>self.rfile.read</a:t>
            </a:r>
            <a:r>
              <a:rPr lang="en-US" altLang="ko-KR" sz="619" dirty="0">
                <a:latin typeface="+mn-ea"/>
              </a:rPr>
              <a:t>(</a:t>
            </a:r>
            <a:r>
              <a:rPr lang="en-US" altLang="ko-KR" sz="619" dirty="0" err="1">
                <a:latin typeface="+mn-ea"/>
              </a:rPr>
              <a:t>content_length</a:t>
            </a:r>
            <a:r>
              <a:rPr lang="en-US" altLang="ko-KR" sz="619" dirty="0">
                <a:latin typeface="+mn-ea"/>
              </a:rPr>
              <a:t>)</a:t>
            </a:r>
          </a:p>
          <a:p>
            <a:r>
              <a:rPr lang="en-US" altLang="ko-KR" sz="619" dirty="0">
                <a:latin typeface="+mn-ea"/>
              </a:rPr>
              <a:t>self._</a:t>
            </a:r>
            <a:r>
              <a:rPr lang="en-US" altLang="ko-KR" sz="619" dirty="0" err="1">
                <a:latin typeface="+mn-ea"/>
              </a:rPr>
              <a:t>set_response</a:t>
            </a:r>
            <a:r>
              <a:rPr lang="en-US" altLang="ko-KR" sz="619" dirty="0">
                <a:latin typeface="+mn-ea"/>
              </a:rPr>
              <a:t>()</a:t>
            </a:r>
          </a:p>
          <a:p>
            <a:r>
              <a:rPr lang="en-US" altLang="ko-KR" sz="619" dirty="0" err="1">
                <a:latin typeface="+mn-ea"/>
              </a:rPr>
              <a:t>self.wfile.write</a:t>
            </a:r>
            <a:r>
              <a:rPr lang="en-US" altLang="ko-KR" sz="619" dirty="0">
                <a:latin typeface="+mn-ea"/>
              </a:rPr>
              <a:t>("POST request for {}".format(</a:t>
            </a:r>
            <a:r>
              <a:rPr lang="en-US" altLang="ko-KR" sz="619" dirty="0" err="1">
                <a:latin typeface="+mn-ea"/>
              </a:rPr>
              <a:t>self.path</a:t>
            </a:r>
            <a:r>
              <a:rPr lang="en-US" altLang="ko-KR" sz="619" dirty="0">
                <a:latin typeface="+mn-ea"/>
              </a:rPr>
              <a:t>).encode('</a:t>
            </a:r>
            <a:r>
              <a:rPr lang="en-US" altLang="ko-KR" sz="619" dirty="0" err="1">
                <a:latin typeface="+mn-ea"/>
              </a:rPr>
              <a:t>utf</a:t>
            </a:r>
            <a:r>
              <a:rPr lang="en-US" altLang="ko-KR" sz="619" dirty="0">
                <a:latin typeface="+mn-ea"/>
              </a:rPr>
              <a:t>-8'))</a:t>
            </a:r>
          </a:p>
          <a:p>
            <a:endParaRPr lang="en-US" altLang="ko-KR" sz="619" dirty="0"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9F62D12-DFE5-4369-8B80-8E955DAD580B}"/>
              </a:ext>
            </a:extLst>
          </p:cNvPr>
          <p:cNvSpPr txBox="1"/>
          <p:nvPr/>
        </p:nvSpPr>
        <p:spPr>
          <a:xfrm>
            <a:off x="7254367" y="5984515"/>
            <a:ext cx="2987197" cy="949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17066634">
                  <a:custGeom>
                    <a:avLst/>
                    <a:gdLst>
                      <a:gd name="connsiteX0" fmla="*/ 0 w 3924300"/>
                      <a:gd name="connsiteY0" fmla="*/ 0 h 473463"/>
                      <a:gd name="connsiteX1" fmla="*/ 639100 w 3924300"/>
                      <a:gd name="connsiteY1" fmla="*/ 0 h 473463"/>
                      <a:gd name="connsiteX2" fmla="*/ 1199715 w 3924300"/>
                      <a:gd name="connsiteY2" fmla="*/ 0 h 473463"/>
                      <a:gd name="connsiteX3" fmla="*/ 1681843 w 3924300"/>
                      <a:gd name="connsiteY3" fmla="*/ 0 h 473463"/>
                      <a:gd name="connsiteX4" fmla="*/ 2163971 w 3924300"/>
                      <a:gd name="connsiteY4" fmla="*/ 0 h 473463"/>
                      <a:gd name="connsiteX5" fmla="*/ 2803071 w 3924300"/>
                      <a:gd name="connsiteY5" fmla="*/ 0 h 473463"/>
                      <a:gd name="connsiteX6" fmla="*/ 3363686 w 3924300"/>
                      <a:gd name="connsiteY6" fmla="*/ 0 h 473463"/>
                      <a:gd name="connsiteX7" fmla="*/ 3924300 w 3924300"/>
                      <a:gd name="connsiteY7" fmla="*/ 0 h 473463"/>
                      <a:gd name="connsiteX8" fmla="*/ 3924300 w 3924300"/>
                      <a:gd name="connsiteY8" fmla="*/ 473463 h 473463"/>
                      <a:gd name="connsiteX9" fmla="*/ 3481415 w 3924300"/>
                      <a:gd name="connsiteY9" fmla="*/ 473463 h 473463"/>
                      <a:gd name="connsiteX10" fmla="*/ 2842314 w 3924300"/>
                      <a:gd name="connsiteY10" fmla="*/ 473463 h 473463"/>
                      <a:gd name="connsiteX11" fmla="*/ 2320943 w 3924300"/>
                      <a:gd name="connsiteY11" fmla="*/ 473463 h 473463"/>
                      <a:gd name="connsiteX12" fmla="*/ 1760329 w 3924300"/>
                      <a:gd name="connsiteY12" fmla="*/ 473463 h 473463"/>
                      <a:gd name="connsiteX13" fmla="*/ 1317444 w 3924300"/>
                      <a:gd name="connsiteY13" fmla="*/ 473463 h 473463"/>
                      <a:gd name="connsiteX14" fmla="*/ 756829 w 3924300"/>
                      <a:gd name="connsiteY14" fmla="*/ 473463 h 473463"/>
                      <a:gd name="connsiteX15" fmla="*/ 0 w 3924300"/>
                      <a:gd name="connsiteY15" fmla="*/ 473463 h 473463"/>
                      <a:gd name="connsiteX16" fmla="*/ 0 w 3924300"/>
                      <a:gd name="connsiteY16" fmla="*/ 0 h 4734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924300" h="473463" fill="none" extrusionOk="0">
                        <a:moveTo>
                          <a:pt x="0" y="0"/>
                        </a:moveTo>
                        <a:cubicBezTo>
                          <a:pt x="305516" y="-14261"/>
                          <a:pt x="325774" y="38715"/>
                          <a:pt x="639100" y="0"/>
                        </a:cubicBezTo>
                        <a:cubicBezTo>
                          <a:pt x="952426" y="-38715"/>
                          <a:pt x="1056683" y="59708"/>
                          <a:pt x="1199715" y="0"/>
                        </a:cubicBezTo>
                        <a:cubicBezTo>
                          <a:pt x="1342747" y="-59708"/>
                          <a:pt x="1461021" y="56835"/>
                          <a:pt x="1681843" y="0"/>
                        </a:cubicBezTo>
                        <a:cubicBezTo>
                          <a:pt x="1902665" y="-56835"/>
                          <a:pt x="2036394" y="16323"/>
                          <a:pt x="2163971" y="0"/>
                        </a:cubicBezTo>
                        <a:cubicBezTo>
                          <a:pt x="2291548" y="-16323"/>
                          <a:pt x="2510743" y="56528"/>
                          <a:pt x="2803071" y="0"/>
                        </a:cubicBezTo>
                        <a:cubicBezTo>
                          <a:pt x="3095399" y="-56528"/>
                          <a:pt x="3235172" y="7258"/>
                          <a:pt x="3363686" y="0"/>
                        </a:cubicBezTo>
                        <a:cubicBezTo>
                          <a:pt x="3492200" y="-7258"/>
                          <a:pt x="3791298" y="47106"/>
                          <a:pt x="3924300" y="0"/>
                        </a:cubicBezTo>
                        <a:cubicBezTo>
                          <a:pt x="3970670" y="145384"/>
                          <a:pt x="3885639" y="244063"/>
                          <a:pt x="3924300" y="473463"/>
                        </a:cubicBezTo>
                        <a:cubicBezTo>
                          <a:pt x="3820766" y="474810"/>
                          <a:pt x="3608739" y="450642"/>
                          <a:pt x="3481415" y="473463"/>
                        </a:cubicBezTo>
                        <a:cubicBezTo>
                          <a:pt x="3354091" y="496284"/>
                          <a:pt x="3087912" y="430829"/>
                          <a:pt x="2842314" y="473463"/>
                        </a:cubicBezTo>
                        <a:cubicBezTo>
                          <a:pt x="2596716" y="516097"/>
                          <a:pt x="2459472" y="428753"/>
                          <a:pt x="2320943" y="473463"/>
                        </a:cubicBezTo>
                        <a:cubicBezTo>
                          <a:pt x="2182414" y="518173"/>
                          <a:pt x="1914458" y="455323"/>
                          <a:pt x="1760329" y="473463"/>
                        </a:cubicBezTo>
                        <a:cubicBezTo>
                          <a:pt x="1606200" y="491603"/>
                          <a:pt x="1433883" y="460015"/>
                          <a:pt x="1317444" y="473463"/>
                        </a:cubicBezTo>
                        <a:cubicBezTo>
                          <a:pt x="1201005" y="486911"/>
                          <a:pt x="961451" y="472412"/>
                          <a:pt x="756829" y="473463"/>
                        </a:cubicBezTo>
                        <a:cubicBezTo>
                          <a:pt x="552208" y="474514"/>
                          <a:pt x="278975" y="390995"/>
                          <a:pt x="0" y="473463"/>
                        </a:cubicBezTo>
                        <a:cubicBezTo>
                          <a:pt x="-5419" y="332717"/>
                          <a:pt x="6738" y="191434"/>
                          <a:pt x="0" y="0"/>
                        </a:cubicBezTo>
                        <a:close/>
                      </a:path>
                      <a:path w="3924300" h="473463" stroke="0" extrusionOk="0">
                        <a:moveTo>
                          <a:pt x="0" y="0"/>
                        </a:moveTo>
                        <a:cubicBezTo>
                          <a:pt x="306315" y="-18002"/>
                          <a:pt x="377256" y="55132"/>
                          <a:pt x="639100" y="0"/>
                        </a:cubicBezTo>
                        <a:cubicBezTo>
                          <a:pt x="900944" y="-55132"/>
                          <a:pt x="1053189" y="7994"/>
                          <a:pt x="1278201" y="0"/>
                        </a:cubicBezTo>
                        <a:cubicBezTo>
                          <a:pt x="1503213" y="-7994"/>
                          <a:pt x="1623010" y="26559"/>
                          <a:pt x="1799572" y="0"/>
                        </a:cubicBezTo>
                        <a:cubicBezTo>
                          <a:pt x="1976134" y="-26559"/>
                          <a:pt x="2203177" y="27994"/>
                          <a:pt x="2399429" y="0"/>
                        </a:cubicBezTo>
                        <a:cubicBezTo>
                          <a:pt x="2595681" y="-27994"/>
                          <a:pt x="2806877" y="47369"/>
                          <a:pt x="3038529" y="0"/>
                        </a:cubicBezTo>
                        <a:cubicBezTo>
                          <a:pt x="3270181" y="-47369"/>
                          <a:pt x="3657817" y="96265"/>
                          <a:pt x="3924300" y="0"/>
                        </a:cubicBezTo>
                        <a:cubicBezTo>
                          <a:pt x="3950654" y="212929"/>
                          <a:pt x="3870968" y="284254"/>
                          <a:pt x="3924300" y="473463"/>
                        </a:cubicBezTo>
                        <a:cubicBezTo>
                          <a:pt x="3722285" y="535882"/>
                          <a:pt x="3547143" y="450530"/>
                          <a:pt x="3324443" y="473463"/>
                        </a:cubicBezTo>
                        <a:cubicBezTo>
                          <a:pt x="3101743" y="496396"/>
                          <a:pt x="3008207" y="442834"/>
                          <a:pt x="2881557" y="473463"/>
                        </a:cubicBezTo>
                        <a:cubicBezTo>
                          <a:pt x="2754907" y="504092"/>
                          <a:pt x="2568448" y="443907"/>
                          <a:pt x="2399429" y="473463"/>
                        </a:cubicBezTo>
                        <a:cubicBezTo>
                          <a:pt x="2230410" y="503019"/>
                          <a:pt x="2039343" y="431085"/>
                          <a:pt x="1917301" y="473463"/>
                        </a:cubicBezTo>
                        <a:cubicBezTo>
                          <a:pt x="1795259" y="515841"/>
                          <a:pt x="1579772" y="447201"/>
                          <a:pt x="1474416" y="473463"/>
                        </a:cubicBezTo>
                        <a:cubicBezTo>
                          <a:pt x="1369061" y="499725"/>
                          <a:pt x="1019068" y="402686"/>
                          <a:pt x="874558" y="473463"/>
                        </a:cubicBezTo>
                        <a:cubicBezTo>
                          <a:pt x="730048" y="544240"/>
                          <a:pt x="432832" y="376753"/>
                          <a:pt x="0" y="473463"/>
                        </a:cubicBezTo>
                        <a:cubicBezTo>
                          <a:pt x="-39220" y="247185"/>
                          <a:pt x="13256" y="1595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19" b="1" u="sng">
                <a:latin typeface="+mn-ea"/>
              </a:defRPr>
            </a:lvl1pPr>
          </a:lstStyle>
          <a:p>
            <a:r>
              <a:rPr lang="en-US" altLang="ko-KR" dirty="0"/>
              <a:t>headers = </a:t>
            </a:r>
            <a:r>
              <a:rPr lang="en-US" altLang="ko-KR" dirty="0" err="1"/>
              <a:t>MessageClass</a:t>
            </a:r>
            <a:r>
              <a:rPr lang="en-US" altLang="ko-KR" dirty="0"/>
              <a:t> </a:t>
            </a:r>
            <a:r>
              <a:rPr lang="ko-KR" altLang="en-US" dirty="0"/>
              <a:t>클래스 변수로 지정된 인스턴스 보유</a:t>
            </a:r>
            <a:r>
              <a:rPr lang="en-US" altLang="ko-KR" dirty="0"/>
              <a:t>, HTTP request</a:t>
            </a:r>
            <a:r>
              <a:rPr lang="ko-KR" altLang="en-US" dirty="0"/>
              <a:t>의 헤더를 구문 분석하고 관리함</a:t>
            </a:r>
            <a:r>
              <a:rPr lang="en-US" altLang="ko-KR" dirty="0"/>
              <a:t>. RFC 2822 </a:t>
            </a:r>
            <a:r>
              <a:rPr lang="ko-KR" altLang="en-US" dirty="0"/>
              <a:t>스타일 헤더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rfile</a:t>
            </a:r>
            <a:r>
              <a:rPr lang="en-US" altLang="ko-KR" dirty="0"/>
              <a:t> = </a:t>
            </a:r>
            <a:r>
              <a:rPr lang="ko-KR" altLang="en-US" dirty="0"/>
              <a:t>선택적 입력 데이터를 읽을 준비가 된 입력 스트림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0" u="none" dirty="0"/>
              <a:t>헤더에 포함되어 있는 </a:t>
            </a:r>
            <a:r>
              <a:rPr lang="en-US" altLang="ko-KR" b="0" u="none" dirty="0"/>
              <a:t>‘Content-Length’</a:t>
            </a:r>
            <a:r>
              <a:rPr lang="ko-KR" altLang="en-US" b="0" u="none" dirty="0"/>
              <a:t>에 해당하는 값을 </a:t>
            </a:r>
            <a:r>
              <a:rPr lang="en-US" altLang="ko-KR" b="0" u="none" dirty="0" err="1"/>
              <a:t>content_length</a:t>
            </a:r>
            <a:r>
              <a:rPr lang="ko-KR" altLang="en-US" b="0" u="none" dirty="0"/>
              <a:t>에 정수로 담는다</a:t>
            </a:r>
            <a:r>
              <a:rPr lang="en-US" altLang="ko-KR" b="0" u="none" dirty="0"/>
              <a:t>. </a:t>
            </a:r>
            <a:r>
              <a:rPr lang="en-US" altLang="ko-KR" b="0" u="none" dirty="0" err="1"/>
              <a:t>post_data</a:t>
            </a:r>
            <a:r>
              <a:rPr lang="ko-KR" altLang="en-US" b="0" u="none" dirty="0"/>
              <a:t>에 </a:t>
            </a:r>
            <a:r>
              <a:rPr lang="en-US" altLang="ko-KR" b="0" u="none" dirty="0" err="1"/>
              <a:t>rfile</a:t>
            </a:r>
            <a:r>
              <a:rPr lang="ko-KR" altLang="en-US" b="0" u="none" dirty="0"/>
              <a:t>을</a:t>
            </a:r>
            <a:r>
              <a:rPr lang="en-US" altLang="ko-KR" b="0" u="none" dirty="0"/>
              <a:t> read</a:t>
            </a:r>
            <a:r>
              <a:rPr lang="ko-KR" altLang="en-US" b="0" u="none" dirty="0"/>
              <a:t>한 값을 저장</a:t>
            </a:r>
            <a:r>
              <a:rPr lang="en-US" altLang="ko-KR" b="0" u="none" dirty="0"/>
              <a:t>.</a:t>
            </a:r>
          </a:p>
          <a:p>
            <a:r>
              <a:rPr lang="ko-KR" altLang="en-US" b="0" u="none" dirty="0"/>
              <a:t>출력 스트림에 메시지 출력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6554F66-7D87-46DB-BA25-F6A79398BFCD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 flipV="1">
            <a:off x="6071813" y="6459453"/>
            <a:ext cx="1182554" cy="475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BC270E3-CEA7-4F8C-ACC6-4F248655AF34}"/>
              </a:ext>
            </a:extLst>
          </p:cNvPr>
          <p:cNvSpPr/>
          <p:nvPr/>
        </p:nvSpPr>
        <p:spPr>
          <a:xfrm>
            <a:off x="3067744" y="7508160"/>
            <a:ext cx="2395795" cy="18761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619" dirty="0">
                <a:latin typeface="+mn-ea"/>
              </a:rPr>
              <a:t>run(</a:t>
            </a:r>
            <a:r>
              <a:rPr lang="en-US" altLang="ko-KR" sz="619" dirty="0" err="1">
                <a:latin typeface="+mn-ea"/>
              </a:rPr>
              <a:t>server_class</a:t>
            </a:r>
            <a:r>
              <a:rPr lang="en-US" altLang="ko-KR" sz="619" dirty="0">
                <a:latin typeface="+mn-ea"/>
              </a:rPr>
              <a:t>=</a:t>
            </a:r>
            <a:r>
              <a:rPr lang="en-US" altLang="ko-KR" sz="619" dirty="0" err="1">
                <a:latin typeface="+mn-ea"/>
              </a:rPr>
              <a:t>HTTPServer</a:t>
            </a:r>
            <a:r>
              <a:rPr lang="en-US" altLang="ko-KR" sz="619" dirty="0">
                <a:latin typeface="+mn-ea"/>
              </a:rPr>
              <a:t>, </a:t>
            </a:r>
            <a:r>
              <a:rPr lang="en-US" altLang="ko-KR" sz="619" dirty="0" err="1">
                <a:latin typeface="+mn-ea"/>
              </a:rPr>
              <a:t>handler_class</a:t>
            </a:r>
            <a:r>
              <a:rPr lang="en-US" altLang="ko-KR" sz="619" dirty="0">
                <a:latin typeface="+mn-ea"/>
              </a:rPr>
              <a:t> = S, port = 8080)</a:t>
            </a:r>
            <a:endParaRPr lang="ko-KR" altLang="en-US" sz="619" dirty="0"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00691F8-6A75-49A2-AF1D-0EB5390EEDEE}"/>
              </a:ext>
            </a:extLst>
          </p:cNvPr>
          <p:cNvSpPr/>
          <p:nvPr/>
        </p:nvSpPr>
        <p:spPr>
          <a:xfrm>
            <a:off x="3439872" y="7875158"/>
            <a:ext cx="2631941" cy="28289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619" dirty="0" err="1">
                <a:latin typeface="+mn-ea"/>
              </a:rPr>
              <a:t>server_address</a:t>
            </a:r>
            <a:r>
              <a:rPr lang="en-US" altLang="ko-KR" sz="619" dirty="0">
                <a:latin typeface="+mn-ea"/>
              </a:rPr>
              <a:t> = ('', port)</a:t>
            </a:r>
          </a:p>
          <a:p>
            <a:r>
              <a:rPr lang="en-US" altLang="ko-KR" sz="619" dirty="0">
                <a:latin typeface="+mn-ea"/>
              </a:rPr>
              <a:t>httpd = </a:t>
            </a:r>
            <a:r>
              <a:rPr lang="en-US" altLang="ko-KR" sz="619" dirty="0" err="1">
                <a:latin typeface="+mn-ea"/>
              </a:rPr>
              <a:t>server_class</a:t>
            </a:r>
            <a:r>
              <a:rPr lang="en-US" altLang="ko-KR" sz="619" dirty="0">
                <a:latin typeface="+mn-ea"/>
              </a:rPr>
              <a:t>(</a:t>
            </a:r>
            <a:r>
              <a:rPr lang="en-US" altLang="ko-KR" sz="619" dirty="0" err="1">
                <a:latin typeface="+mn-ea"/>
              </a:rPr>
              <a:t>server_address</a:t>
            </a:r>
            <a:r>
              <a:rPr lang="en-US" altLang="ko-KR" sz="619" dirty="0">
                <a:latin typeface="+mn-ea"/>
              </a:rPr>
              <a:t>, </a:t>
            </a:r>
            <a:r>
              <a:rPr lang="en-US" altLang="ko-KR" sz="619" dirty="0" err="1">
                <a:latin typeface="+mn-ea"/>
              </a:rPr>
              <a:t>handler_class</a:t>
            </a:r>
            <a:r>
              <a:rPr lang="en-US" altLang="ko-KR" sz="619" dirty="0">
                <a:latin typeface="+mn-ea"/>
              </a:rPr>
              <a:t>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E96747-402E-4441-9C26-3EBCA2EDEC09}"/>
              </a:ext>
            </a:extLst>
          </p:cNvPr>
          <p:cNvSpPr txBox="1"/>
          <p:nvPr/>
        </p:nvSpPr>
        <p:spPr>
          <a:xfrm>
            <a:off x="7254367" y="7787774"/>
            <a:ext cx="2266269" cy="47346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417066634">
                  <a:custGeom>
                    <a:avLst/>
                    <a:gdLst>
                      <a:gd name="connsiteX0" fmla="*/ 0 w 3924300"/>
                      <a:gd name="connsiteY0" fmla="*/ 0 h 473463"/>
                      <a:gd name="connsiteX1" fmla="*/ 639100 w 3924300"/>
                      <a:gd name="connsiteY1" fmla="*/ 0 h 473463"/>
                      <a:gd name="connsiteX2" fmla="*/ 1199715 w 3924300"/>
                      <a:gd name="connsiteY2" fmla="*/ 0 h 473463"/>
                      <a:gd name="connsiteX3" fmla="*/ 1681843 w 3924300"/>
                      <a:gd name="connsiteY3" fmla="*/ 0 h 473463"/>
                      <a:gd name="connsiteX4" fmla="*/ 2163971 w 3924300"/>
                      <a:gd name="connsiteY4" fmla="*/ 0 h 473463"/>
                      <a:gd name="connsiteX5" fmla="*/ 2803071 w 3924300"/>
                      <a:gd name="connsiteY5" fmla="*/ 0 h 473463"/>
                      <a:gd name="connsiteX6" fmla="*/ 3363686 w 3924300"/>
                      <a:gd name="connsiteY6" fmla="*/ 0 h 473463"/>
                      <a:gd name="connsiteX7" fmla="*/ 3924300 w 3924300"/>
                      <a:gd name="connsiteY7" fmla="*/ 0 h 473463"/>
                      <a:gd name="connsiteX8" fmla="*/ 3924300 w 3924300"/>
                      <a:gd name="connsiteY8" fmla="*/ 473463 h 473463"/>
                      <a:gd name="connsiteX9" fmla="*/ 3481415 w 3924300"/>
                      <a:gd name="connsiteY9" fmla="*/ 473463 h 473463"/>
                      <a:gd name="connsiteX10" fmla="*/ 2842314 w 3924300"/>
                      <a:gd name="connsiteY10" fmla="*/ 473463 h 473463"/>
                      <a:gd name="connsiteX11" fmla="*/ 2320943 w 3924300"/>
                      <a:gd name="connsiteY11" fmla="*/ 473463 h 473463"/>
                      <a:gd name="connsiteX12" fmla="*/ 1760329 w 3924300"/>
                      <a:gd name="connsiteY12" fmla="*/ 473463 h 473463"/>
                      <a:gd name="connsiteX13" fmla="*/ 1317444 w 3924300"/>
                      <a:gd name="connsiteY13" fmla="*/ 473463 h 473463"/>
                      <a:gd name="connsiteX14" fmla="*/ 756829 w 3924300"/>
                      <a:gd name="connsiteY14" fmla="*/ 473463 h 473463"/>
                      <a:gd name="connsiteX15" fmla="*/ 0 w 3924300"/>
                      <a:gd name="connsiteY15" fmla="*/ 473463 h 473463"/>
                      <a:gd name="connsiteX16" fmla="*/ 0 w 3924300"/>
                      <a:gd name="connsiteY16" fmla="*/ 0 h 4734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924300" h="473463" fill="none" extrusionOk="0">
                        <a:moveTo>
                          <a:pt x="0" y="0"/>
                        </a:moveTo>
                        <a:cubicBezTo>
                          <a:pt x="305516" y="-14261"/>
                          <a:pt x="325774" y="38715"/>
                          <a:pt x="639100" y="0"/>
                        </a:cubicBezTo>
                        <a:cubicBezTo>
                          <a:pt x="952426" y="-38715"/>
                          <a:pt x="1056683" y="59708"/>
                          <a:pt x="1199715" y="0"/>
                        </a:cubicBezTo>
                        <a:cubicBezTo>
                          <a:pt x="1342747" y="-59708"/>
                          <a:pt x="1461021" y="56835"/>
                          <a:pt x="1681843" y="0"/>
                        </a:cubicBezTo>
                        <a:cubicBezTo>
                          <a:pt x="1902665" y="-56835"/>
                          <a:pt x="2036394" y="16323"/>
                          <a:pt x="2163971" y="0"/>
                        </a:cubicBezTo>
                        <a:cubicBezTo>
                          <a:pt x="2291548" y="-16323"/>
                          <a:pt x="2510743" y="56528"/>
                          <a:pt x="2803071" y="0"/>
                        </a:cubicBezTo>
                        <a:cubicBezTo>
                          <a:pt x="3095399" y="-56528"/>
                          <a:pt x="3235172" y="7258"/>
                          <a:pt x="3363686" y="0"/>
                        </a:cubicBezTo>
                        <a:cubicBezTo>
                          <a:pt x="3492200" y="-7258"/>
                          <a:pt x="3791298" y="47106"/>
                          <a:pt x="3924300" y="0"/>
                        </a:cubicBezTo>
                        <a:cubicBezTo>
                          <a:pt x="3970670" y="145384"/>
                          <a:pt x="3885639" y="244063"/>
                          <a:pt x="3924300" y="473463"/>
                        </a:cubicBezTo>
                        <a:cubicBezTo>
                          <a:pt x="3820766" y="474810"/>
                          <a:pt x="3608739" y="450642"/>
                          <a:pt x="3481415" y="473463"/>
                        </a:cubicBezTo>
                        <a:cubicBezTo>
                          <a:pt x="3354091" y="496284"/>
                          <a:pt x="3087912" y="430829"/>
                          <a:pt x="2842314" y="473463"/>
                        </a:cubicBezTo>
                        <a:cubicBezTo>
                          <a:pt x="2596716" y="516097"/>
                          <a:pt x="2459472" y="428753"/>
                          <a:pt x="2320943" y="473463"/>
                        </a:cubicBezTo>
                        <a:cubicBezTo>
                          <a:pt x="2182414" y="518173"/>
                          <a:pt x="1914458" y="455323"/>
                          <a:pt x="1760329" y="473463"/>
                        </a:cubicBezTo>
                        <a:cubicBezTo>
                          <a:pt x="1606200" y="491603"/>
                          <a:pt x="1433883" y="460015"/>
                          <a:pt x="1317444" y="473463"/>
                        </a:cubicBezTo>
                        <a:cubicBezTo>
                          <a:pt x="1201005" y="486911"/>
                          <a:pt x="961451" y="472412"/>
                          <a:pt x="756829" y="473463"/>
                        </a:cubicBezTo>
                        <a:cubicBezTo>
                          <a:pt x="552208" y="474514"/>
                          <a:pt x="278975" y="390995"/>
                          <a:pt x="0" y="473463"/>
                        </a:cubicBezTo>
                        <a:cubicBezTo>
                          <a:pt x="-5419" y="332717"/>
                          <a:pt x="6738" y="191434"/>
                          <a:pt x="0" y="0"/>
                        </a:cubicBezTo>
                        <a:close/>
                      </a:path>
                      <a:path w="3924300" h="473463" stroke="0" extrusionOk="0">
                        <a:moveTo>
                          <a:pt x="0" y="0"/>
                        </a:moveTo>
                        <a:cubicBezTo>
                          <a:pt x="306315" y="-18002"/>
                          <a:pt x="377256" y="55132"/>
                          <a:pt x="639100" y="0"/>
                        </a:cubicBezTo>
                        <a:cubicBezTo>
                          <a:pt x="900944" y="-55132"/>
                          <a:pt x="1053189" y="7994"/>
                          <a:pt x="1278201" y="0"/>
                        </a:cubicBezTo>
                        <a:cubicBezTo>
                          <a:pt x="1503213" y="-7994"/>
                          <a:pt x="1623010" y="26559"/>
                          <a:pt x="1799572" y="0"/>
                        </a:cubicBezTo>
                        <a:cubicBezTo>
                          <a:pt x="1976134" y="-26559"/>
                          <a:pt x="2203177" y="27994"/>
                          <a:pt x="2399429" y="0"/>
                        </a:cubicBezTo>
                        <a:cubicBezTo>
                          <a:pt x="2595681" y="-27994"/>
                          <a:pt x="2806877" y="47369"/>
                          <a:pt x="3038529" y="0"/>
                        </a:cubicBezTo>
                        <a:cubicBezTo>
                          <a:pt x="3270181" y="-47369"/>
                          <a:pt x="3657817" y="96265"/>
                          <a:pt x="3924300" y="0"/>
                        </a:cubicBezTo>
                        <a:cubicBezTo>
                          <a:pt x="3950654" y="212929"/>
                          <a:pt x="3870968" y="284254"/>
                          <a:pt x="3924300" y="473463"/>
                        </a:cubicBezTo>
                        <a:cubicBezTo>
                          <a:pt x="3722285" y="535882"/>
                          <a:pt x="3547143" y="450530"/>
                          <a:pt x="3324443" y="473463"/>
                        </a:cubicBezTo>
                        <a:cubicBezTo>
                          <a:pt x="3101743" y="496396"/>
                          <a:pt x="3008207" y="442834"/>
                          <a:pt x="2881557" y="473463"/>
                        </a:cubicBezTo>
                        <a:cubicBezTo>
                          <a:pt x="2754907" y="504092"/>
                          <a:pt x="2568448" y="443907"/>
                          <a:pt x="2399429" y="473463"/>
                        </a:cubicBezTo>
                        <a:cubicBezTo>
                          <a:pt x="2230410" y="503019"/>
                          <a:pt x="2039343" y="431085"/>
                          <a:pt x="1917301" y="473463"/>
                        </a:cubicBezTo>
                        <a:cubicBezTo>
                          <a:pt x="1795259" y="515841"/>
                          <a:pt x="1579772" y="447201"/>
                          <a:pt x="1474416" y="473463"/>
                        </a:cubicBezTo>
                        <a:cubicBezTo>
                          <a:pt x="1369061" y="499725"/>
                          <a:pt x="1019068" y="402686"/>
                          <a:pt x="874558" y="473463"/>
                        </a:cubicBezTo>
                        <a:cubicBezTo>
                          <a:pt x="730048" y="544240"/>
                          <a:pt x="432832" y="376753"/>
                          <a:pt x="0" y="473463"/>
                        </a:cubicBezTo>
                        <a:cubicBezTo>
                          <a:pt x="-39220" y="247185"/>
                          <a:pt x="13256" y="1595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19" b="1" u="sng">
                <a:latin typeface="+mn-ea"/>
              </a:defRPr>
            </a:lvl1pPr>
          </a:lstStyle>
          <a:p>
            <a:r>
              <a:rPr lang="en-US" altLang="ko-KR" b="0" u="none" dirty="0" err="1"/>
              <a:t>server_address</a:t>
            </a:r>
            <a:r>
              <a:rPr lang="en-US" altLang="ko-KR" b="0" u="none" dirty="0"/>
              <a:t> </a:t>
            </a:r>
            <a:r>
              <a:rPr lang="ko-KR" altLang="en-US" b="0" u="none" dirty="0"/>
              <a:t>는 스트링</a:t>
            </a:r>
            <a:r>
              <a:rPr lang="en-US" altLang="ko-KR" b="0" u="none" dirty="0"/>
              <a:t>, </a:t>
            </a:r>
            <a:r>
              <a:rPr lang="ko-KR" altLang="en-US" b="0" u="none" dirty="0"/>
              <a:t>포트 번호의 </a:t>
            </a:r>
            <a:r>
              <a:rPr lang="ko-KR" altLang="en-US" b="0" u="none" dirty="0" err="1"/>
              <a:t>튜플</a:t>
            </a:r>
            <a:r>
              <a:rPr lang="en-US" altLang="ko-KR" b="0" u="none" dirty="0"/>
              <a:t>.</a:t>
            </a:r>
          </a:p>
          <a:p>
            <a:r>
              <a:rPr lang="en-US" altLang="ko-KR" b="0" u="none" dirty="0" err="1"/>
              <a:t>server_class</a:t>
            </a:r>
            <a:r>
              <a:rPr lang="ko-KR" altLang="en-US" b="0" u="none" dirty="0"/>
              <a:t>에 </a:t>
            </a:r>
            <a:r>
              <a:rPr lang="en-US" altLang="ko-KR" b="0" u="none" dirty="0" err="1"/>
              <a:t>server_addres</a:t>
            </a:r>
            <a:r>
              <a:rPr lang="ko-KR" altLang="en-US" b="0" u="none" dirty="0"/>
              <a:t>와 </a:t>
            </a:r>
            <a:r>
              <a:rPr lang="en-US" altLang="ko-KR" b="0" u="none" dirty="0" err="1"/>
              <a:t>handler_class</a:t>
            </a:r>
            <a:r>
              <a:rPr lang="en-US" altLang="ko-KR" b="0" u="none" dirty="0"/>
              <a:t> </a:t>
            </a:r>
            <a:r>
              <a:rPr lang="ko-KR" altLang="en-US" b="0" u="none" dirty="0"/>
              <a:t>담아서 </a:t>
            </a:r>
            <a:r>
              <a:rPr lang="en-US" altLang="ko-KR" b="0" u="none" dirty="0"/>
              <a:t>httpd</a:t>
            </a:r>
            <a:r>
              <a:rPr lang="ko-KR" altLang="en-US" b="0" u="none" dirty="0"/>
              <a:t>로 지정</a:t>
            </a:r>
            <a:r>
              <a:rPr lang="en-US" altLang="ko-KR" b="0" u="none" dirty="0"/>
              <a:t>.</a:t>
            </a:r>
          </a:p>
          <a:p>
            <a:endParaRPr lang="ko-KR" altLang="en-US" b="0" u="none" dirty="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237172A-DED7-4F66-A493-CA0D8AF0AE22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6071813" y="8016607"/>
            <a:ext cx="1182554" cy="7899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42F52BA-30D5-4F73-A5A2-EC5151E67721}"/>
              </a:ext>
            </a:extLst>
          </p:cNvPr>
          <p:cNvSpPr txBox="1"/>
          <p:nvPr/>
        </p:nvSpPr>
        <p:spPr>
          <a:xfrm>
            <a:off x="7254367" y="7509190"/>
            <a:ext cx="3282349" cy="18761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417066634">
                  <a:custGeom>
                    <a:avLst/>
                    <a:gdLst>
                      <a:gd name="connsiteX0" fmla="*/ 0 w 3924300"/>
                      <a:gd name="connsiteY0" fmla="*/ 0 h 473463"/>
                      <a:gd name="connsiteX1" fmla="*/ 639100 w 3924300"/>
                      <a:gd name="connsiteY1" fmla="*/ 0 h 473463"/>
                      <a:gd name="connsiteX2" fmla="*/ 1199715 w 3924300"/>
                      <a:gd name="connsiteY2" fmla="*/ 0 h 473463"/>
                      <a:gd name="connsiteX3" fmla="*/ 1681843 w 3924300"/>
                      <a:gd name="connsiteY3" fmla="*/ 0 h 473463"/>
                      <a:gd name="connsiteX4" fmla="*/ 2163971 w 3924300"/>
                      <a:gd name="connsiteY4" fmla="*/ 0 h 473463"/>
                      <a:gd name="connsiteX5" fmla="*/ 2803071 w 3924300"/>
                      <a:gd name="connsiteY5" fmla="*/ 0 h 473463"/>
                      <a:gd name="connsiteX6" fmla="*/ 3363686 w 3924300"/>
                      <a:gd name="connsiteY6" fmla="*/ 0 h 473463"/>
                      <a:gd name="connsiteX7" fmla="*/ 3924300 w 3924300"/>
                      <a:gd name="connsiteY7" fmla="*/ 0 h 473463"/>
                      <a:gd name="connsiteX8" fmla="*/ 3924300 w 3924300"/>
                      <a:gd name="connsiteY8" fmla="*/ 473463 h 473463"/>
                      <a:gd name="connsiteX9" fmla="*/ 3481415 w 3924300"/>
                      <a:gd name="connsiteY9" fmla="*/ 473463 h 473463"/>
                      <a:gd name="connsiteX10" fmla="*/ 2842314 w 3924300"/>
                      <a:gd name="connsiteY10" fmla="*/ 473463 h 473463"/>
                      <a:gd name="connsiteX11" fmla="*/ 2320943 w 3924300"/>
                      <a:gd name="connsiteY11" fmla="*/ 473463 h 473463"/>
                      <a:gd name="connsiteX12" fmla="*/ 1760329 w 3924300"/>
                      <a:gd name="connsiteY12" fmla="*/ 473463 h 473463"/>
                      <a:gd name="connsiteX13" fmla="*/ 1317444 w 3924300"/>
                      <a:gd name="connsiteY13" fmla="*/ 473463 h 473463"/>
                      <a:gd name="connsiteX14" fmla="*/ 756829 w 3924300"/>
                      <a:gd name="connsiteY14" fmla="*/ 473463 h 473463"/>
                      <a:gd name="connsiteX15" fmla="*/ 0 w 3924300"/>
                      <a:gd name="connsiteY15" fmla="*/ 473463 h 473463"/>
                      <a:gd name="connsiteX16" fmla="*/ 0 w 3924300"/>
                      <a:gd name="connsiteY16" fmla="*/ 0 h 4734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924300" h="473463" fill="none" extrusionOk="0">
                        <a:moveTo>
                          <a:pt x="0" y="0"/>
                        </a:moveTo>
                        <a:cubicBezTo>
                          <a:pt x="305516" y="-14261"/>
                          <a:pt x="325774" y="38715"/>
                          <a:pt x="639100" y="0"/>
                        </a:cubicBezTo>
                        <a:cubicBezTo>
                          <a:pt x="952426" y="-38715"/>
                          <a:pt x="1056683" y="59708"/>
                          <a:pt x="1199715" y="0"/>
                        </a:cubicBezTo>
                        <a:cubicBezTo>
                          <a:pt x="1342747" y="-59708"/>
                          <a:pt x="1461021" y="56835"/>
                          <a:pt x="1681843" y="0"/>
                        </a:cubicBezTo>
                        <a:cubicBezTo>
                          <a:pt x="1902665" y="-56835"/>
                          <a:pt x="2036394" y="16323"/>
                          <a:pt x="2163971" y="0"/>
                        </a:cubicBezTo>
                        <a:cubicBezTo>
                          <a:pt x="2291548" y="-16323"/>
                          <a:pt x="2510743" y="56528"/>
                          <a:pt x="2803071" y="0"/>
                        </a:cubicBezTo>
                        <a:cubicBezTo>
                          <a:pt x="3095399" y="-56528"/>
                          <a:pt x="3235172" y="7258"/>
                          <a:pt x="3363686" y="0"/>
                        </a:cubicBezTo>
                        <a:cubicBezTo>
                          <a:pt x="3492200" y="-7258"/>
                          <a:pt x="3791298" y="47106"/>
                          <a:pt x="3924300" y="0"/>
                        </a:cubicBezTo>
                        <a:cubicBezTo>
                          <a:pt x="3970670" y="145384"/>
                          <a:pt x="3885639" y="244063"/>
                          <a:pt x="3924300" y="473463"/>
                        </a:cubicBezTo>
                        <a:cubicBezTo>
                          <a:pt x="3820766" y="474810"/>
                          <a:pt x="3608739" y="450642"/>
                          <a:pt x="3481415" y="473463"/>
                        </a:cubicBezTo>
                        <a:cubicBezTo>
                          <a:pt x="3354091" y="496284"/>
                          <a:pt x="3087912" y="430829"/>
                          <a:pt x="2842314" y="473463"/>
                        </a:cubicBezTo>
                        <a:cubicBezTo>
                          <a:pt x="2596716" y="516097"/>
                          <a:pt x="2459472" y="428753"/>
                          <a:pt x="2320943" y="473463"/>
                        </a:cubicBezTo>
                        <a:cubicBezTo>
                          <a:pt x="2182414" y="518173"/>
                          <a:pt x="1914458" y="455323"/>
                          <a:pt x="1760329" y="473463"/>
                        </a:cubicBezTo>
                        <a:cubicBezTo>
                          <a:pt x="1606200" y="491603"/>
                          <a:pt x="1433883" y="460015"/>
                          <a:pt x="1317444" y="473463"/>
                        </a:cubicBezTo>
                        <a:cubicBezTo>
                          <a:pt x="1201005" y="486911"/>
                          <a:pt x="961451" y="472412"/>
                          <a:pt x="756829" y="473463"/>
                        </a:cubicBezTo>
                        <a:cubicBezTo>
                          <a:pt x="552208" y="474514"/>
                          <a:pt x="278975" y="390995"/>
                          <a:pt x="0" y="473463"/>
                        </a:cubicBezTo>
                        <a:cubicBezTo>
                          <a:pt x="-5419" y="332717"/>
                          <a:pt x="6738" y="191434"/>
                          <a:pt x="0" y="0"/>
                        </a:cubicBezTo>
                        <a:close/>
                      </a:path>
                      <a:path w="3924300" h="473463" stroke="0" extrusionOk="0">
                        <a:moveTo>
                          <a:pt x="0" y="0"/>
                        </a:moveTo>
                        <a:cubicBezTo>
                          <a:pt x="306315" y="-18002"/>
                          <a:pt x="377256" y="55132"/>
                          <a:pt x="639100" y="0"/>
                        </a:cubicBezTo>
                        <a:cubicBezTo>
                          <a:pt x="900944" y="-55132"/>
                          <a:pt x="1053189" y="7994"/>
                          <a:pt x="1278201" y="0"/>
                        </a:cubicBezTo>
                        <a:cubicBezTo>
                          <a:pt x="1503213" y="-7994"/>
                          <a:pt x="1623010" y="26559"/>
                          <a:pt x="1799572" y="0"/>
                        </a:cubicBezTo>
                        <a:cubicBezTo>
                          <a:pt x="1976134" y="-26559"/>
                          <a:pt x="2203177" y="27994"/>
                          <a:pt x="2399429" y="0"/>
                        </a:cubicBezTo>
                        <a:cubicBezTo>
                          <a:pt x="2595681" y="-27994"/>
                          <a:pt x="2806877" y="47369"/>
                          <a:pt x="3038529" y="0"/>
                        </a:cubicBezTo>
                        <a:cubicBezTo>
                          <a:pt x="3270181" y="-47369"/>
                          <a:pt x="3657817" y="96265"/>
                          <a:pt x="3924300" y="0"/>
                        </a:cubicBezTo>
                        <a:cubicBezTo>
                          <a:pt x="3950654" y="212929"/>
                          <a:pt x="3870968" y="284254"/>
                          <a:pt x="3924300" y="473463"/>
                        </a:cubicBezTo>
                        <a:cubicBezTo>
                          <a:pt x="3722285" y="535882"/>
                          <a:pt x="3547143" y="450530"/>
                          <a:pt x="3324443" y="473463"/>
                        </a:cubicBezTo>
                        <a:cubicBezTo>
                          <a:pt x="3101743" y="496396"/>
                          <a:pt x="3008207" y="442834"/>
                          <a:pt x="2881557" y="473463"/>
                        </a:cubicBezTo>
                        <a:cubicBezTo>
                          <a:pt x="2754907" y="504092"/>
                          <a:pt x="2568448" y="443907"/>
                          <a:pt x="2399429" y="473463"/>
                        </a:cubicBezTo>
                        <a:cubicBezTo>
                          <a:pt x="2230410" y="503019"/>
                          <a:pt x="2039343" y="431085"/>
                          <a:pt x="1917301" y="473463"/>
                        </a:cubicBezTo>
                        <a:cubicBezTo>
                          <a:pt x="1795259" y="515841"/>
                          <a:pt x="1579772" y="447201"/>
                          <a:pt x="1474416" y="473463"/>
                        </a:cubicBezTo>
                        <a:cubicBezTo>
                          <a:pt x="1369061" y="499725"/>
                          <a:pt x="1019068" y="402686"/>
                          <a:pt x="874558" y="473463"/>
                        </a:cubicBezTo>
                        <a:cubicBezTo>
                          <a:pt x="730048" y="544240"/>
                          <a:pt x="432832" y="376753"/>
                          <a:pt x="0" y="473463"/>
                        </a:cubicBezTo>
                        <a:cubicBezTo>
                          <a:pt x="-39220" y="247185"/>
                          <a:pt x="13256" y="1595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19" b="1" u="sng">
                <a:latin typeface="+mn-ea"/>
              </a:defRPr>
            </a:lvl1pPr>
          </a:lstStyle>
          <a:p>
            <a:r>
              <a:rPr lang="ko-KR" altLang="en-US" b="0" u="none" dirty="0"/>
              <a:t>서버 클래스를 </a:t>
            </a:r>
            <a:r>
              <a:rPr lang="en-US" altLang="ko-KR" b="0" u="none" dirty="0" err="1"/>
              <a:t>HTTPServer</a:t>
            </a:r>
            <a:r>
              <a:rPr lang="ko-KR" altLang="en-US" b="0" u="none" dirty="0"/>
              <a:t>로 지정</a:t>
            </a:r>
            <a:r>
              <a:rPr lang="en-US" altLang="ko-KR" b="0" u="none" dirty="0"/>
              <a:t>, handler </a:t>
            </a:r>
            <a:r>
              <a:rPr lang="ko-KR" altLang="en-US" b="0" u="none" dirty="0"/>
              <a:t>클래스는 위의 클래스 대로</a:t>
            </a:r>
            <a:r>
              <a:rPr lang="en-US" altLang="ko-KR" b="0" u="none" dirty="0"/>
              <a:t>, 8080</a:t>
            </a:r>
            <a:r>
              <a:rPr lang="ko-KR" altLang="en-US" b="0" u="none" dirty="0"/>
              <a:t>포트에서</a:t>
            </a:r>
            <a:r>
              <a:rPr lang="en-US" altLang="ko-KR" b="0" u="none" dirty="0"/>
              <a:t>.</a:t>
            </a:r>
            <a:endParaRPr lang="ko-KR" altLang="en-US" b="0" u="none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1E2F31F-57DD-4E94-9E37-94609850213F}"/>
              </a:ext>
            </a:extLst>
          </p:cNvPr>
          <p:cNvCxnSpPr>
            <a:cxnSpLocks/>
            <a:stCxn id="93" idx="3"/>
            <a:endCxn id="99" idx="1"/>
          </p:cNvCxnSpPr>
          <p:nvPr/>
        </p:nvCxnSpPr>
        <p:spPr>
          <a:xfrm>
            <a:off x="5463539" y="7601968"/>
            <a:ext cx="1790828" cy="1030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9">
            <a:extLst>
              <a:ext uri="{FF2B5EF4-FFF2-40B4-BE49-F238E27FC236}">
                <a16:creationId xmlns:a16="http://schemas.microsoft.com/office/drawing/2014/main" id="{7A6C4065-1A0E-4230-8C43-002811BCB8A3}"/>
              </a:ext>
            </a:extLst>
          </p:cNvPr>
          <p:cNvCxnSpPr>
            <a:cxnSpLocks/>
            <a:stCxn id="5" idx="2"/>
            <a:endCxn id="93" idx="1"/>
          </p:cNvCxnSpPr>
          <p:nvPr/>
        </p:nvCxnSpPr>
        <p:spPr>
          <a:xfrm rot="16200000" flipH="1">
            <a:off x="-347198" y="4187026"/>
            <a:ext cx="5260034" cy="1569849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9426415-58DB-4D10-8EB3-058DCC5A1D3F}"/>
              </a:ext>
            </a:extLst>
          </p:cNvPr>
          <p:cNvSpPr/>
          <p:nvPr/>
        </p:nvSpPr>
        <p:spPr>
          <a:xfrm>
            <a:off x="3439872" y="8295299"/>
            <a:ext cx="2631941" cy="3781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619" dirty="0">
                <a:latin typeface="+mn-ea"/>
              </a:rPr>
              <a:t> try:</a:t>
            </a:r>
          </a:p>
          <a:p>
            <a:r>
              <a:rPr lang="en-US" altLang="ko-KR" sz="619" dirty="0">
                <a:latin typeface="+mn-ea"/>
              </a:rPr>
              <a:t>        </a:t>
            </a:r>
            <a:r>
              <a:rPr lang="en-US" altLang="ko-KR" sz="619" dirty="0" err="1">
                <a:latin typeface="+mn-ea"/>
              </a:rPr>
              <a:t>httpd.serve_forever</a:t>
            </a:r>
            <a:r>
              <a:rPr lang="en-US" altLang="ko-KR" sz="619" dirty="0">
                <a:latin typeface="+mn-ea"/>
              </a:rPr>
              <a:t>()</a:t>
            </a:r>
          </a:p>
          <a:p>
            <a:endParaRPr lang="en-US" altLang="ko-KR" sz="619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AFA26B2-EDB2-4DA7-9054-857514003273}"/>
              </a:ext>
            </a:extLst>
          </p:cNvPr>
          <p:cNvSpPr txBox="1"/>
          <p:nvPr/>
        </p:nvSpPr>
        <p:spPr>
          <a:xfrm>
            <a:off x="7254367" y="8394531"/>
            <a:ext cx="2266269" cy="18761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417066634">
                  <a:custGeom>
                    <a:avLst/>
                    <a:gdLst>
                      <a:gd name="connsiteX0" fmla="*/ 0 w 3924300"/>
                      <a:gd name="connsiteY0" fmla="*/ 0 h 473463"/>
                      <a:gd name="connsiteX1" fmla="*/ 639100 w 3924300"/>
                      <a:gd name="connsiteY1" fmla="*/ 0 h 473463"/>
                      <a:gd name="connsiteX2" fmla="*/ 1199715 w 3924300"/>
                      <a:gd name="connsiteY2" fmla="*/ 0 h 473463"/>
                      <a:gd name="connsiteX3" fmla="*/ 1681843 w 3924300"/>
                      <a:gd name="connsiteY3" fmla="*/ 0 h 473463"/>
                      <a:gd name="connsiteX4" fmla="*/ 2163971 w 3924300"/>
                      <a:gd name="connsiteY4" fmla="*/ 0 h 473463"/>
                      <a:gd name="connsiteX5" fmla="*/ 2803071 w 3924300"/>
                      <a:gd name="connsiteY5" fmla="*/ 0 h 473463"/>
                      <a:gd name="connsiteX6" fmla="*/ 3363686 w 3924300"/>
                      <a:gd name="connsiteY6" fmla="*/ 0 h 473463"/>
                      <a:gd name="connsiteX7" fmla="*/ 3924300 w 3924300"/>
                      <a:gd name="connsiteY7" fmla="*/ 0 h 473463"/>
                      <a:gd name="connsiteX8" fmla="*/ 3924300 w 3924300"/>
                      <a:gd name="connsiteY8" fmla="*/ 473463 h 473463"/>
                      <a:gd name="connsiteX9" fmla="*/ 3481415 w 3924300"/>
                      <a:gd name="connsiteY9" fmla="*/ 473463 h 473463"/>
                      <a:gd name="connsiteX10" fmla="*/ 2842314 w 3924300"/>
                      <a:gd name="connsiteY10" fmla="*/ 473463 h 473463"/>
                      <a:gd name="connsiteX11" fmla="*/ 2320943 w 3924300"/>
                      <a:gd name="connsiteY11" fmla="*/ 473463 h 473463"/>
                      <a:gd name="connsiteX12" fmla="*/ 1760329 w 3924300"/>
                      <a:gd name="connsiteY12" fmla="*/ 473463 h 473463"/>
                      <a:gd name="connsiteX13" fmla="*/ 1317444 w 3924300"/>
                      <a:gd name="connsiteY13" fmla="*/ 473463 h 473463"/>
                      <a:gd name="connsiteX14" fmla="*/ 756829 w 3924300"/>
                      <a:gd name="connsiteY14" fmla="*/ 473463 h 473463"/>
                      <a:gd name="connsiteX15" fmla="*/ 0 w 3924300"/>
                      <a:gd name="connsiteY15" fmla="*/ 473463 h 473463"/>
                      <a:gd name="connsiteX16" fmla="*/ 0 w 3924300"/>
                      <a:gd name="connsiteY16" fmla="*/ 0 h 4734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924300" h="473463" fill="none" extrusionOk="0">
                        <a:moveTo>
                          <a:pt x="0" y="0"/>
                        </a:moveTo>
                        <a:cubicBezTo>
                          <a:pt x="305516" y="-14261"/>
                          <a:pt x="325774" y="38715"/>
                          <a:pt x="639100" y="0"/>
                        </a:cubicBezTo>
                        <a:cubicBezTo>
                          <a:pt x="952426" y="-38715"/>
                          <a:pt x="1056683" y="59708"/>
                          <a:pt x="1199715" y="0"/>
                        </a:cubicBezTo>
                        <a:cubicBezTo>
                          <a:pt x="1342747" y="-59708"/>
                          <a:pt x="1461021" y="56835"/>
                          <a:pt x="1681843" y="0"/>
                        </a:cubicBezTo>
                        <a:cubicBezTo>
                          <a:pt x="1902665" y="-56835"/>
                          <a:pt x="2036394" y="16323"/>
                          <a:pt x="2163971" y="0"/>
                        </a:cubicBezTo>
                        <a:cubicBezTo>
                          <a:pt x="2291548" y="-16323"/>
                          <a:pt x="2510743" y="56528"/>
                          <a:pt x="2803071" y="0"/>
                        </a:cubicBezTo>
                        <a:cubicBezTo>
                          <a:pt x="3095399" y="-56528"/>
                          <a:pt x="3235172" y="7258"/>
                          <a:pt x="3363686" y="0"/>
                        </a:cubicBezTo>
                        <a:cubicBezTo>
                          <a:pt x="3492200" y="-7258"/>
                          <a:pt x="3791298" y="47106"/>
                          <a:pt x="3924300" y="0"/>
                        </a:cubicBezTo>
                        <a:cubicBezTo>
                          <a:pt x="3970670" y="145384"/>
                          <a:pt x="3885639" y="244063"/>
                          <a:pt x="3924300" y="473463"/>
                        </a:cubicBezTo>
                        <a:cubicBezTo>
                          <a:pt x="3820766" y="474810"/>
                          <a:pt x="3608739" y="450642"/>
                          <a:pt x="3481415" y="473463"/>
                        </a:cubicBezTo>
                        <a:cubicBezTo>
                          <a:pt x="3354091" y="496284"/>
                          <a:pt x="3087912" y="430829"/>
                          <a:pt x="2842314" y="473463"/>
                        </a:cubicBezTo>
                        <a:cubicBezTo>
                          <a:pt x="2596716" y="516097"/>
                          <a:pt x="2459472" y="428753"/>
                          <a:pt x="2320943" y="473463"/>
                        </a:cubicBezTo>
                        <a:cubicBezTo>
                          <a:pt x="2182414" y="518173"/>
                          <a:pt x="1914458" y="455323"/>
                          <a:pt x="1760329" y="473463"/>
                        </a:cubicBezTo>
                        <a:cubicBezTo>
                          <a:pt x="1606200" y="491603"/>
                          <a:pt x="1433883" y="460015"/>
                          <a:pt x="1317444" y="473463"/>
                        </a:cubicBezTo>
                        <a:cubicBezTo>
                          <a:pt x="1201005" y="486911"/>
                          <a:pt x="961451" y="472412"/>
                          <a:pt x="756829" y="473463"/>
                        </a:cubicBezTo>
                        <a:cubicBezTo>
                          <a:pt x="552208" y="474514"/>
                          <a:pt x="278975" y="390995"/>
                          <a:pt x="0" y="473463"/>
                        </a:cubicBezTo>
                        <a:cubicBezTo>
                          <a:pt x="-5419" y="332717"/>
                          <a:pt x="6738" y="191434"/>
                          <a:pt x="0" y="0"/>
                        </a:cubicBezTo>
                        <a:close/>
                      </a:path>
                      <a:path w="3924300" h="473463" stroke="0" extrusionOk="0">
                        <a:moveTo>
                          <a:pt x="0" y="0"/>
                        </a:moveTo>
                        <a:cubicBezTo>
                          <a:pt x="306315" y="-18002"/>
                          <a:pt x="377256" y="55132"/>
                          <a:pt x="639100" y="0"/>
                        </a:cubicBezTo>
                        <a:cubicBezTo>
                          <a:pt x="900944" y="-55132"/>
                          <a:pt x="1053189" y="7994"/>
                          <a:pt x="1278201" y="0"/>
                        </a:cubicBezTo>
                        <a:cubicBezTo>
                          <a:pt x="1503213" y="-7994"/>
                          <a:pt x="1623010" y="26559"/>
                          <a:pt x="1799572" y="0"/>
                        </a:cubicBezTo>
                        <a:cubicBezTo>
                          <a:pt x="1976134" y="-26559"/>
                          <a:pt x="2203177" y="27994"/>
                          <a:pt x="2399429" y="0"/>
                        </a:cubicBezTo>
                        <a:cubicBezTo>
                          <a:pt x="2595681" y="-27994"/>
                          <a:pt x="2806877" y="47369"/>
                          <a:pt x="3038529" y="0"/>
                        </a:cubicBezTo>
                        <a:cubicBezTo>
                          <a:pt x="3270181" y="-47369"/>
                          <a:pt x="3657817" y="96265"/>
                          <a:pt x="3924300" y="0"/>
                        </a:cubicBezTo>
                        <a:cubicBezTo>
                          <a:pt x="3950654" y="212929"/>
                          <a:pt x="3870968" y="284254"/>
                          <a:pt x="3924300" y="473463"/>
                        </a:cubicBezTo>
                        <a:cubicBezTo>
                          <a:pt x="3722285" y="535882"/>
                          <a:pt x="3547143" y="450530"/>
                          <a:pt x="3324443" y="473463"/>
                        </a:cubicBezTo>
                        <a:cubicBezTo>
                          <a:pt x="3101743" y="496396"/>
                          <a:pt x="3008207" y="442834"/>
                          <a:pt x="2881557" y="473463"/>
                        </a:cubicBezTo>
                        <a:cubicBezTo>
                          <a:pt x="2754907" y="504092"/>
                          <a:pt x="2568448" y="443907"/>
                          <a:pt x="2399429" y="473463"/>
                        </a:cubicBezTo>
                        <a:cubicBezTo>
                          <a:pt x="2230410" y="503019"/>
                          <a:pt x="2039343" y="431085"/>
                          <a:pt x="1917301" y="473463"/>
                        </a:cubicBezTo>
                        <a:cubicBezTo>
                          <a:pt x="1795259" y="515841"/>
                          <a:pt x="1579772" y="447201"/>
                          <a:pt x="1474416" y="473463"/>
                        </a:cubicBezTo>
                        <a:cubicBezTo>
                          <a:pt x="1369061" y="499725"/>
                          <a:pt x="1019068" y="402686"/>
                          <a:pt x="874558" y="473463"/>
                        </a:cubicBezTo>
                        <a:cubicBezTo>
                          <a:pt x="730048" y="544240"/>
                          <a:pt x="432832" y="376753"/>
                          <a:pt x="0" y="473463"/>
                        </a:cubicBezTo>
                        <a:cubicBezTo>
                          <a:pt x="-39220" y="247185"/>
                          <a:pt x="13256" y="1595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19" b="1" u="sng">
                <a:latin typeface="+mn-ea"/>
              </a:defRPr>
            </a:lvl1pPr>
          </a:lstStyle>
          <a:p>
            <a:r>
              <a:rPr lang="en-US" altLang="ko-KR" b="0" u="none" dirty="0"/>
              <a:t>httpd</a:t>
            </a:r>
            <a:r>
              <a:rPr lang="ko-KR" altLang="en-US" b="0" u="none" dirty="0"/>
              <a:t>에 </a:t>
            </a:r>
            <a:r>
              <a:rPr lang="en-US" altLang="ko-KR" b="0" u="none" dirty="0" err="1"/>
              <a:t>serve_forever</a:t>
            </a:r>
            <a:r>
              <a:rPr lang="en-US" altLang="ko-KR" b="0" u="none" dirty="0"/>
              <a:t>() </a:t>
            </a:r>
            <a:r>
              <a:rPr lang="ko-KR" altLang="en-US" b="0" u="none" dirty="0"/>
              <a:t>메소드 실행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7FBC9CA-418E-4A68-A68C-6CBCA5D8FAFB}"/>
              </a:ext>
            </a:extLst>
          </p:cNvPr>
          <p:cNvCxnSpPr>
            <a:cxnSpLocks/>
            <a:stCxn id="112" idx="3"/>
            <a:endCxn id="113" idx="1"/>
          </p:cNvCxnSpPr>
          <p:nvPr/>
        </p:nvCxnSpPr>
        <p:spPr>
          <a:xfrm>
            <a:off x="6071813" y="8484389"/>
            <a:ext cx="1182554" cy="3950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01C561D-4D64-4F57-8C6A-7DE79E85504F}"/>
              </a:ext>
            </a:extLst>
          </p:cNvPr>
          <p:cNvSpPr/>
          <p:nvPr/>
        </p:nvSpPr>
        <p:spPr>
          <a:xfrm>
            <a:off x="3439872" y="8810722"/>
            <a:ext cx="2631941" cy="28289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619" dirty="0">
                <a:latin typeface="+mn-ea"/>
              </a:rPr>
              <a:t> except </a:t>
            </a:r>
            <a:r>
              <a:rPr lang="en-US" altLang="ko-KR" sz="619" dirty="0" err="1">
                <a:latin typeface="+mn-ea"/>
              </a:rPr>
              <a:t>KeyboardInterrupt</a:t>
            </a:r>
            <a:r>
              <a:rPr lang="en-US" altLang="ko-KR" sz="619" dirty="0">
                <a:latin typeface="+mn-ea"/>
              </a:rPr>
              <a:t>:</a:t>
            </a:r>
          </a:p>
          <a:p>
            <a:r>
              <a:rPr lang="en-US" altLang="ko-KR" sz="619" dirty="0">
                <a:latin typeface="+mn-ea"/>
              </a:rPr>
              <a:t>        pass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910DD5-2D5F-4FBA-93FE-780865F0F4AB}"/>
              </a:ext>
            </a:extLst>
          </p:cNvPr>
          <p:cNvSpPr txBox="1"/>
          <p:nvPr/>
        </p:nvSpPr>
        <p:spPr>
          <a:xfrm>
            <a:off x="7254367" y="8858363"/>
            <a:ext cx="2266269" cy="18761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417066634">
                  <a:custGeom>
                    <a:avLst/>
                    <a:gdLst>
                      <a:gd name="connsiteX0" fmla="*/ 0 w 3924300"/>
                      <a:gd name="connsiteY0" fmla="*/ 0 h 473463"/>
                      <a:gd name="connsiteX1" fmla="*/ 639100 w 3924300"/>
                      <a:gd name="connsiteY1" fmla="*/ 0 h 473463"/>
                      <a:gd name="connsiteX2" fmla="*/ 1199715 w 3924300"/>
                      <a:gd name="connsiteY2" fmla="*/ 0 h 473463"/>
                      <a:gd name="connsiteX3" fmla="*/ 1681843 w 3924300"/>
                      <a:gd name="connsiteY3" fmla="*/ 0 h 473463"/>
                      <a:gd name="connsiteX4" fmla="*/ 2163971 w 3924300"/>
                      <a:gd name="connsiteY4" fmla="*/ 0 h 473463"/>
                      <a:gd name="connsiteX5" fmla="*/ 2803071 w 3924300"/>
                      <a:gd name="connsiteY5" fmla="*/ 0 h 473463"/>
                      <a:gd name="connsiteX6" fmla="*/ 3363686 w 3924300"/>
                      <a:gd name="connsiteY6" fmla="*/ 0 h 473463"/>
                      <a:gd name="connsiteX7" fmla="*/ 3924300 w 3924300"/>
                      <a:gd name="connsiteY7" fmla="*/ 0 h 473463"/>
                      <a:gd name="connsiteX8" fmla="*/ 3924300 w 3924300"/>
                      <a:gd name="connsiteY8" fmla="*/ 473463 h 473463"/>
                      <a:gd name="connsiteX9" fmla="*/ 3481415 w 3924300"/>
                      <a:gd name="connsiteY9" fmla="*/ 473463 h 473463"/>
                      <a:gd name="connsiteX10" fmla="*/ 2842314 w 3924300"/>
                      <a:gd name="connsiteY10" fmla="*/ 473463 h 473463"/>
                      <a:gd name="connsiteX11" fmla="*/ 2320943 w 3924300"/>
                      <a:gd name="connsiteY11" fmla="*/ 473463 h 473463"/>
                      <a:gd name="connsiteX12" fmla="*/ 1760329 w 3924300"/>
                      <a:gd name="connsiteY12" fmla="*/ 473463 h 473463"/>
                      <a:gd name="connsiteX13" fmla="*/ 1317444 w 3924300"/>
                      <a:gd name="connsiteY13" fmla="*/ 473463 h 473463"/>
                      <a:gd name="connsiteX14" fmla="*/ 756829 w 3924300"/>
                      <a:gd name="connsiteY14" fmla="*/ 473463 h 473463"/>
                      <a:gd name="connsiteX15" fmla="*/ 0 w 3924300"/>
                      <a:gd name="connsiteY15" fmla="*/ 473463 h 473463"/>
                      <a:gd name="connsiteX16" fmla="*/ 0 w 3924300"/>
                      <a:gd name="connsiteY16" fmla="*/ 0 h 4734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924300" h="473463" fill="none" extrusionOk="0">
                        <a:moveTo>
                          <a:pt x="0" y="0"/>
                        </a:moveTo>
                        <a:cubicBezTo>
                          <a:pt x="305516" y="-14261"/>
                          <a:pt x="325774" y="38715"/>
                          <a:pt x="639100" y="0"/>
                        </a:cubicBezTo>
                        <a:cubicBezTo>
                          <a:pt x="952426" y="-38715"/>
                          <a:pt x="1056683" y="59708"/>
                          <a:pt x="1199715" y="0"/>
                        </a:cubicBezTo>
                        <a:cubicBezTo>
                          <a:pt x="1342747" y="-59708"/>
                          <a:pt x="1461021" y="56835"/>
                          <a:pt x="1681843" y="0"/>
                        </a:cubicBezTo>
                        <a:cubicBezTo>
                          <a:pt x="1902665" y="-56835"/>
                          <a:pt x="2036394" y="16323"/>
                          <a:pt x="2163971" y="0"/>
                        </a:cubicBezTo>
                        <a:cubicBezTo>
                          <a:pt x="2291548" y="-16323"/>
                          <a:pt x="2510743" y="56528"/>
                          <a:pt x="2803071" y="0"/>
                        </a:cubicBezTo>
                        <a:cubicBezTo>
                          <a:pt x="3095399" y="-56528"/>
                          <a:pt x="3235172" y="7258"/>
                          <a:pt x="3363686" y="0"/>
                        </a:cubicBezTo>
                        <a:cubicBezTo>
                          <a:pt x="3492200" y="-7258"/>
                          <a:pt x="3791298" y="47106"/>
                          <a:pt x="3924300" y="0"/>
                        </a:cubicBezTo>
                        <a:cubicBezTo>
                          <a:pt x="3970670" y="145384"/>
                          <a:pt x="3885639" y="244063"/>
                          <a:pt x="3924300" y="473463"/>
                        </a:cubicBezTo>
                        <a:cubicBezTo>
                          <a:pt x="3820766" y="474810"/>
                          <a:pt x="3608739" y="450642"/>
                          <a:pt x="3481415" y="473463"/>
                        </a:cubicBezTo>
                        <a:cubicBezTo>
                          <a:pt x="3354091" y="496284"/>
                          <a:pt x="3087912" y="430829"/>
                          <a:pt x="2842314" y="473463"/>
                        </a:cubicBezTo>
                        <a:cubicBezTo>
                          <a:pt x="2596716" y="516097"/>
                          <a:pt x="2459472" y="428753"/>
                          <a:pt x="2320943" y="473463"/>
                        </a:cubicBezTo>
                        <a:cubicBezTo>
                          <a:pt x="2182414" y="518173"/>
                          <a:pt x="1914458" y="455323"/>
                          <a:pt x="1760329" y="473463"/>
                        </a:cubicBezTo>
                        <a:cubicBezTo>
                          <a:pt x="1606200" y="491603"/>
                          <a:pt x="1433883" y="460015"/>
                          <a:pt x="1317444" y="473463"/>
                        </a:cubicBezTo>
                        <a:cubicBezTo>
                          <a:pt x="1201005" y="486911"/>
                          <a:pt x="961451" y="472412"/>
                          <a:pt x="756829" y="473463"/>
                        </a:cubicBezTo>
                        <a:cubicBezTo>
                          <a:pt x="552208" y="474514"/>
                          <a:pt x="278975" y="390995"/>
                          <a:pt x="0" y="473463"/>
                        </a:cubicBezTo>
                        <a:cubicBezTo>
                          <a:pt x="-5419" y="332717"/>
                          <a:pt x="6738" y="191434"/>
                          <a:pt x="0" y="0"/>
                        </a:cubicBezTo>
                        <a:close/>
                      </a:path>
                      <a:path w="3924300" h="473463" stroke="0" extrusionOk="0">
                        <a:moveTo>
                          <a:pt x="0" y="0"/>
                        </a:moveTo>
                        <a:cubicBezTo>
                          <a:pt x="306315" y="-18002"/>
                          <a:pt x="377256" y="55132"/>
                          <a:pt x="639100" y="0"/>
                        </a:cubicBezTo>
                        <a:cubicBezTo>
                          <a:pt x="900944" y="-55132"/>
                          <a:pt x="1053189" y="7994"/>
                          <a:pt x="1278201" y="0"/>
                        </a:cubicBezTo>
                        <a:cubicBezTo>
                          <a:pt x="1503213" y="-7994"/>
                          <a:pt x="1623010" y="26559"/>
                          <a:pt x="1799572" y="0"/>
                        </a:cubicBezTo>
                        <a:cubicBezTo>
                          <a:pt x="1976134" y="-26559"/>
                          <a:pt x="2203177" y="27994"/>
                          <a:pt x="2399429" y="0"/>
                        </a:cubicBezTo>
                        <a:cubicBezTo>
                          <a:pt x="2595681" y="-27994"/>
                          <a:pt x="2806877" y="47369"/>
                          <a:pt x="3038529" y="0"/>
                        </a:cubicBezTo>
                        <a:cubicBezTo>
                          <a:pt x="3270181" y="-47369"/>
                          <a:pt x="3657817" y="96265"/>
                          <a:pt x="3924300" y="0"/>
                        </a:cubicBezTo>
                        <a:cubicBezTo>
                          <a:pt x="3950654" y="212929"/>
                          <a:pt x="3870968" y="284254"/>
                          <a:pt x="3924300" y="473463"/>
                        </a:cubicBezTo>
                        <a:cubicBezTo>
                          <a:pt x="3722285" y="535882"/>
                          <a:pt x="3547143" y="450530"/>
                          <a:pt x="3324443" y="473463"/>
                        </a:cubicBezTo>
                        <a:cubicBezTo>
                          <a:pt x="3101743" y="496396"/>
                          <a:pt x="3008207" y="442834"/>
                          <a:pt x="2881557" y="473463"/>
                        </a:cubicBezTo>
                        <a:cubicBezTo>
                          <a:pt x="2754907" y="504092"/>
                          <a:pt x="2568448" y="443907"/>
                          <a:pt x="2399429" y="473463"/>
                        </a:cubicBezTo>
                        <a:cubicBezTo>
                          <a:pt x="2230410" y="503019"/>
                          <a:pt x="2039343" y="431085"/>
                          <a:pt x="1917301" y="473463"/>
                        </a:cubicBezTo>
                        <a:cubicBezTo>
                          <a:pt x="1795259" y="515841"/>
                          <a:pt x="1579772" y="447201"/>
                          <a:pt x="1474416" y="473463"/>
                        </a:cubicBezTo>
                        <a:cubicBezTo>
                          <a:pt x="1369061" y="499725"/>
                          <a:pt x="1019068" y="402686"/>
                          <a:pt x="874558" y="473463"/>
                        </a:cubicBezTo>
                        <a:cubicBezTo>
                          <a:pt x="730048" y="544240"/>
                          <a:pt x="432832" y="376753"/>
                          <a:pt x="0" y="473463"/>
                        </a:cubicBezTo>
                        <a:cubicBezTo>
                          <a:pt x="-39220" y="247185"/>
                          <a:pt x="13256" y="1595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19" b="1" u="sng">
                <a:latin typeface="+mn-ea"/>
              </a:defRPr>
            </a:lvl1pPr>
          </a:lstStyle>
          <a:p>
            <a:r>
              <a:rPr lang="en-US" altLang="ko-KR" b="0" u="none" dirty="0" err="1"/>
              <a:t>KeyboardInterrupt</a:t>
            </a:r>
            <a:r>
              <a:rPr lang="en-US" altLang="ko-KR" b="0" u="none" dirty="0"/>
              <a:t> </a:t>
            </a:r>
            <a:r>
              <a:rPr lang="ko-KR" altLang="en-US" b="0" u="none" dirty="0"/>
              <a:t>예외 처리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2B97E1ED-96B2-4B7D-8F2D-722603A8C391}"/>
              </a:ext>
            </a:extLst>
          </p:cNvPr>
          <p:cNvCxnSpPr>
            <a:cxnSpLocks/>
            <a:stCxn id="115" idx="3"/>
            <a:endCxn id="116" idx="1"/>
          </p:cNvCxnSpPr>
          <p:nvPr/>
        </p:nvCxnSpPr>
        <p:spPr>
          <a:xfrm>
            <a:off x="6071813" y="8952171"/>
            <a:ext cx="1182554" cy="0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206D6CC-7353-4145-92C3-FCDA8344402D}"/>
              </a:ext>
            </a:extLst>
          </p:cNvPr>
          <p:cNvSpPr/>
          <p:nvPr/>
        </p:nvSpPr>
        <p:spPr>
          <a:xfrm>
            <a:off x="3439872" y="9327789"/>
            <a:ext cx="2631941" cy="18761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619" dirty="0" err="1">
                <a:latin typeface="+mn-ea"/>
              </a:rPr>
              <a:t>httpd.server_close</a:t>
            </a:r>
            <a:r>
              <a:rPr lang="en-US" altLang="ko-KR" sz="619" dirty="0">
                <a:latin typeface="+mn-ea"/>
              </a:rPr>
              <a:t>()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1F89479-503B-4CF4-8B2D-50B9D9C38FD3}"/>
              </a:ext>
            </a:extLst>
          </p:cNvPr>
          <p:cNvSpPr txBox="1"/>
          <p:nvPr/>
        </p:nvSpPr>
        <p:spPr>
          <a:xfrm>
            <a:off x="7254367" y="9326143"/>
            <a:ext cx="2266269" cy="18761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417066634">
                  <a:custGeom>
                    <a:avLst/>
                    <a:gdLst>
                      <a:gd name="connsiteX0" fmla="*/ 0 w 3924300"/>
                      <a:gd name="connsiteY0" fmla="*/ 0 h 473463"/>
                      <a:gd name="connsiteX1" fmla="*/ 639100 w 3924300"/>
                      <a:gd name="connsiteY1" fmla="*/ 0 h 473463"/>
                      <a:gd name="connsiteX2" fmla="*/ 1199715 w 3924300"/>
                      <a:gd name="connsiteY2" fmla="*/ 0 h 473463"/>
                      <a:gd name="connsiteX3" fmla="*/ 1681843 w 3924300"/>
                      <a:gd name="connsiteY3" fmla="*/ 0 h 473463"/>
                      <a:gd name="connsiteX4" fmla="*/ 2163971 w 3924300"/>
                      <a:gd name="connsiteY4" fmla="*/ 0 h 473463"/>
                      <a:gd name="connsiteX5" fmla="*/ 2803071 w 3924300"/>
                      <a:gd name="connsiteY5" fmla="*/ 0 h 473463"/>
                      <a:gd name="connsiteX6" fmla="*/ 3363686 w 3924300"/>
                      <a:gd name="connsiteY6" fmla="*/ 0 h 473463"/>
                      <a:gd name="connsiteX7" fmla="*/ 3924300 w 3924300"/>
                      <a:gd name="connsiteY7" fmla="*/ 0 h 473463"/>
                      <a:gd name="connsiteX8" fmla="*/ 3924300 w 3924300"/>
                      <a:gd name="connsiteY8" fmla="*/ 473463 h 473463"/>
                      <a:gd name="connsiteX9" fmla="*/ 3481415 w 3924300"/>
                      <a:gd name="connsiteY9" fmla="*/ 473463 h 473463"/>
                      <a:gd name="connsiteX10" fmla="*/ 2842314 w 3924300"/>
                      <a:gd name="connsiteY10" fmla="*/ 473463 h 473463"/>
                      <a:gd name="connsiteX11" fmla="*/ 2320943 w 3924300"/>
                      <a:gd name="connsiteY11" fmla="*/ 473463 h 473463"/>
                      <a:gd name="connsiteX12" fmla="*/ 1760329 w 3924300"/>
                      <a:gd name="connsiteY12" fmla="*/ 473463 h 473463"/>
                      <a:gd name="connsiteX13" fmla="*/ 1317444 w 3924300"/>
                      <a:gd name="connsiteY13" fmla="*/ 473463 h 473463"/>
                      <a:gd name="connsiteX14" fmla="*/ 756829 w 3924300"/>
                      <a:gd name="connsiteY14" fmla="*/ 473463 h 473463"/>
                      <a:gd name="connsiteX15" fmla="*/ 0 w 3924300"/>
                      <a:gd name="connsiteY15" fmla="*/ 473463 h 473463"/>
                      <a:gd name="connsiteX16" fmla="*/ 0 w 3924300"/>
                      <a:gd name="connsiteY16" fmla="*/ 0 h 4734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924300" h="473463" fill="none" extrusionOk="0">
                        <a:moveTo>
                          <a:pt x="0" y="0"/>
                        </a:moveTo>
                        <a:cubicBezTo>
                          <a:pt x="305516" y="-14261"/>
                          <a:pt x="325774" y="38715"/>
                          <a:pt x="639100" y="0"/>
                        </a:cubicBezTo>
                        <a:cubicBezTo>
                          <a:pt x="952426" y="-38715"/>
                          <a:pt x="1056683" y="59708"/>
                          <a:pt x="1199715" y="0"/>
                        </a:cubicBezTo>
                        <a:cubicBezTo>
                          <a:pt x="1342747" y="-59708"/>
                          <a:pt x="1461021" y="56835"/>
                          <a:pt x="1681843" y="0"/>
                        </a:cubicBezTo>
                        <a:cubicBezTo>
                          <a:pt x="1902665" y="-56835"/>
                          <a:pt x="2036394" y="16323"/>
                          <a:pt x="2163971" y="0"/>
                        </a:cubicBezTo>
                        <a:cubicBezTo>
                          <a:pt x="2291548" y="-16323"/>
                          <a:pt x="2510743" y="56528"/>
                          <a:pt x="2803071" y="0"/>
                        </a:cubicBezTo>
                        <a:cubicBezTo>
                          <a:pt x="3095399" y="-56528"/>
                          <a:pt x="3235172" y="7258"/>
                          <a:pt x="3363686" y="0"/>
                        </a:cubicBezTo>
                        <a:cubicBezTo>
                          <a:pt x="3492200" y="-7258"/>
                          <a:pt x="3791298" y="47106"/>
                          <a:pt x="3924300" y="0"/>
                        </a:cubicBezTo>
                        <a:cubicBezTo>
                          <a:pt x="3970670" y="145384"/>
                          <a:pt x="3885639" y="244063"/>
                          <a:pt x="3924300" y="473463"/>
                        </a:cubicBezTo>
                        <a:cubicBezTo>
                          <a:pt x="3820766" y="474810"/>
                          <a:pt x="3608739" y="450642"/>
                          <a:pt x="3481415" y="473463"/>
                        </a:cubicBezTo>
                        <a:cubicBezTo>
                          <a:pt x="3354091" y="496284"/>
                          <a:pt x="3087912" y="430829"/>
                          <a:pt x="2842314" y="473463"/>
                        </a:cubicBezTo>
                        <a:cubicBezTo>
                          <a:pt x="2596716" y="516097"/>
                          <a:pt x="2459472" y="428753"/>
                          <a:pt x="2320943" y="473463"/>
                        </a:cubicBezTo>
                        <a:cubicBezTo>
                          <a:pt x="2182414" y="518173"/>
                          <a:pt x="1914458" y="455323"/>
                          <a:pt x="1760329" y="473463"/>
                        </a:cubicBezTo>
                        <a:cubicBezTo>
                          <a:pt x="1606200" y="491603"/>
                          <a:pt x="1433883" y="460015"/>
                          <a:pt x="1317444" y="473463"/>
                        </a:cubicBezTo>
                        <a:cubicBezTo>
                          <a:pt x="1201005" y="486911"/>
                          <a:pt x="961451" y="472412"/>
                          <a:pt x="756829" y="473463"/>
                        </a:cubicBezTo>
                        <a:cubicBezTo>
                          <a:pt x="552208" y="474514"/>
                          <a:pt x="278975" y="390995"/>
                          <a:pt x="0" y="473463"/>
                        </a:cubicBezTo>
                        <a:cubicBezTo>
                          <a:pt x="-5419" y="332717"/>
                          <a:pt x="6738" y="191434"/>
                          <a:pt x="0" y="0"/>
                        </a:cubicBezTo>
                        <a:close/>
                      </a:path>
                      <a:path w="3924300" h="473463" stroke="0" extrusionOk="0">
                        <a:moveTo>
                          <a:pt x="0" y="0"/>
                        </a:moveTo>
                        <a:cubicBezTo>
                          <a:pt x="306315" y="-18002"/>
                          <a:pt x="377256" y="55132"/>
                          <a:pt x="639100" y="0"/>
                        </a:cubicBezTo>
                        <a:cubicBezTo>
                          <a:pt x="900944" y="-55132"/>
                          <a:pt x="1053189" y="7994"/>
                          <a:pt x="1278201" y="0"/>
                        </a:cubicBezTo>
                        <a:cubicBezTo>
                          <a:pt x="1503213" y="-7994"/>
                          <a:pt x="1623010" y="26559"/>
                          <a:pt x="1799572" y="0"/>
                        </a:cubicBezTo>
                        <a:cubicBezTo>
                          <a:pt x="1976134" y="-26559"/>
                          <a:pt x="2203177" y="27994"/>
                          <a:pt x="2399429" y="0"/>
                        </a:cubicBezTo>
                        <a:cubicBezTo>
                          <a:pt x="2595681" y="-27994"/>
                          <a:pt x="2806877" y="47369"/>
                          <a:pt x="3038529" y="0"/>
                        </a:cubicBezTo>
                        <a:cubicBezTo>
                          <a:pt x="3270181" y="-47369"/>
                          <a:pt x="3657817" y="96265"/>
                          <a:pt x="3924300" y="0"/>
                        </a:cubicBezTo>
                        <a:cubicBezTo>
                          <a:pt x="3950654" y="212929"/>
                          <a:pt x="3870968" y="284254"/>
                          <a:pt x="3924300" y="473463"/>
                        </a:cubicBezTo>
                        <a:cubicBezTo>
                          <a:pt x="3722285" y="535882"/>
                          <a:pt x="3547143" y="450530"/>
                          <a:pt x="3324443" y="473463"/>
                        </a:cubicBezTo>
                        <a:cubicBezTo>
                          <a:pt x="3101743" y="496396"/>
                          <a:pt x="3008207" y="442834"/>
                          <a:pt x="2881557" y="473463"/>
                        </a:cubicBezTo>
                        <a:cubicBezTo>
                          <a:pt x="2754907" y="504092"/>
                          <a:pt x="2568448" y="443907"/>
                          <a:pt x="2399429" y="473463"/>
                        </a:cubicBezTo>
                        <a:cubicBezTo>
                          <a:pt x="2230410" y="503019"/>
                          <a:pt x="2039343" y="431085"/>
                          <a:pt x="1917301" y="473463"/>
                        </a:cubicBezTo>
                        <a:cubicBezTo>
                          <a:pt x="1795259" y="515841"/>
                          <a:pt x="1579772" y="447201"/>
                          <a:pt x="1474416" y="473463"/>
                        </a:cubicBezTo>
                        <a:cubicBezTo>
                          <a:pt x="1369061" y="499725"/>
                          <a:pt x="1019068" y="402686"/>
                          <a:pt x="874558" y="473463"/>
                        </a:cubicBezTo>
                        <a:cubicBezTo>
                          <a:pt x="730048" y="544240"/>
                          <a:pt x="432832" y="376753"/>
                          <a:pt x="0" y="473463"/>
                        </a:cubicBezTo>
                        <a:cubicBezTo>
                          <a:pt x="-39220" y="247185"/>
                          <a:pt x="13256" y="1595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19" b="1" u="sng">
                <a:latin typeface="+mn-ea"/>
              </a:defRPr>
            </a:lvl1pPr>
          </a:lstStyle>
          <a:p>
            <a:r>
              <a:rPr lang="ko-KR" altLang="en-US" b="0" u="none" dirty="0"/>
              <a:t>서버를 닫는다</a:t>
            </a:r>
            <a:r>
              <a:rPr lang="en-US" altLang="ko-KR" b="0" u="none" dirty="0"/>
              <a:t>. (HTTP)</a:t>
            </a:r>
            <a:endParaRPr lang="ko-KR" altLang="en-US" b="0" u="none" dirty="0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E09789F4-A4FF-46AC-9C29-A240107C152B}"/>
              </a:ext>
            </a:extLst>
          </p:cNvPr>
          <p:cNvCxnSpPr>
            <a:cxnSpLocks/>
            <a:stCxn id="119" idx="3"/>
            <a:endCxn id="120" idx="1"/>
          </p:cNvCxnSpPr>
          <p:nvPr/>
        </p:nvCxnSpPr>
        <p:spPr>
          <a:xfrm flipV="1">
            <a:off x="6071813" y="9419951"/>
            <a:ext cx="1182554" cy="1646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26900EDE-9CF5-491B-9AC9-8B509BB22731}"/>
              </a:ext>
            </a:extLst>
          </p:cNvPr>
          <p:cNvSpPr/>
          <p:nvPr/>
        </p:nvSpPr>
        <p:spPr>
          <a:xfrm>
            <a:off x="3067744" y="9611168"/>
            <a:ext cx="1125748" cy="1876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619" dirty="0">
                <a:latin typeface="+mn-ea"/>
              </a:rPr>
              <a:t>if __name__ == '__main__':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03147A8-325F-4F62-8799-92199E903406}"/>
              </a:ext>
            </a:extLst>
          </p:cNvPr>
          <p:cNvSpPr/>
          <p:nvPr/>
        </p:nvSpPr>
        <p:spPr>
          <a:xfrm>
            <a:off x="3439872" y="9835766"/>
            <a:ext cx="1201468" cy="7593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619" dirty="0">
                <a:latin typeface="+mn-ea"/>
              </a:rPr>
              <a:t>from sys import </a:t>
            </a:r>
            <a:r>
              <a:rPr lang="en-US" altLang="ko-KR" sz="619" dirty="0" err="1">
                <a:latin typeface="+mn-ea"/>
              </a:rPr>
              <a:t>argv</a:t>
            </a:r>
            <a:endParaRPr lang="en-US" altLang="ko-KR" sz="619" dirty="0">
              <a:latin typeface="+mn-ea"/>
            </a:endParaRPr>
          </a:p>
          <a:p>
            <a:br>
              <a:rPr lang="en-US" altLang="ko-KR" sz="619" dirty="0">
                <a:latin typeface="+mn-ea"/>
              </a:rPr>
            </a:br>
            <a:r>
              <a:rPr lang="en-US" altLang="ko-KR" sz="619" dirty="0">
                <a:latin typeface="+mn-ea"/>
              </a:rPr>
              <a:t>    if </a:t>
            </a:r>
            <a:r>
              <a:rPr lang="en-US" altLang="ko-KR" sz="619" dirty="0" err="1">
                <a:latin typeface="+mn-ea"/>
              </a:rPr>
              <a:t>len</a:t>
            </a:r>
            <a:r>
              <a:rPr lang="en-US" altLang="ko-KR" sz="619" dirty="0">
                <a:latin typeface="+mn-ea"/>
              </a:rPr>
              <a:t>(</a:t>
            </a:r>
            <a:r>
              <a:rPr lang="en-US" altLang="ko-KR" sz="619" dirty="0" err="1">
                <a:latin typeface="+mn-ea"/>
              </a:rPr>
              <a:t>argv</a:t>
            </a:r>
            <a:r>
              <a:rPr lang="en-US" altLang="ko-KR" sz="619" dirty="0">
                <a:latin typeface="+mn-ea"/>
              </a:rPr>
              <a:t>) == 2:</a:t>
            </a:r>
          </a:p>
          <a:p>
            <a:r>
              <a:rPr lang="en-US" altLang="ko-KR" sz="619" dirty="0">
                <a:latin typeface="+mn-ea"/>
              </a:rPr>
              <a:t>        run(port=int(</a:t>
            </a:r>
            <a:r>
              <a:rPr lang="en-US" altLang="ko-KR" sz="619" dirty="0" err="1">
                <a:latin typeface="+mn-ea"/>
              </a:rPr>
              <a:t>argv</a:t>
            </a:r>
            <a:r>
              <a:rPr lang="en-US" altLang="ko-KR" sz="619" dirty="0">
                <a:latin typeface="+mn-ea"/>
              </a:rPr>
              <a:t>[1]))</a:t>
            </a:r>
          </a:p>
          <a:p>
            <a:r>
              <a:rPr lang="en-US" altLang="ko-KR" sz="619" dirty="0">
                <a:latin typeface="+mn-ea"/>
              </a:rPr>
              <a:t>    else:</a:t>
            </a:r>
          </a:p>
          <a:p>
            <a:r>
              <a:rPr lang="en-US" altLang="ko-KR" sz="619" dirty="0">
                <a:latin typeface="+mn-ea"/>
              </a:rPr>
              <a:t>        run()</a:t>
            </a:r>
          </a:p>
          <a:p>
            <a:endParaRPr lang="en-US" altLang="ko-KR" sz="619" dirty="0">
              <a:latin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BE4A3DE-2092-4EE3-87F6-D688A49D32D6}"/>
              </a:ext>
            </a:extLst>
          </p:cNvPr>
          <p:cNvSpPr txBox="1"/>
          <p:nvPr/>
        </p:nvSpPr>
        <p:spPr>
          <a:xfrm>
            <a:off x="7254367" y="10025620"/>
            <a:ext cx="2987197" cy="3781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417066634">
                  <a:custGeom>
                    <a:avLst/>
                    <a:gdLst>
                      <a:gd name="connsiteX0" fmla="*/ 0 w 3924300"/>
                      <a:gd name="connsiteY0" fmla="*/ 0 h 473463"/>
                      <a:gd name="connsiteX1" fmla="*/ 639100 w 3924300"/>
                      <a:gd name="connsiteY1" fmla="*/ 0 h 473463"/>
                      <a:gd name="connsiteX2" fmla="*/ 1199715 w 3924300"/>
                      <a:gd name="connsiteY2" fmla="*/ 0 h 473463"/>
                      <a:gd name="connsiteX3" fmla="*/ 1681843 w 3924300"/>
                      <a:gd name="connsiteY3" fmla="*/ 0 h 473463"/>
                      <a:gd name="connsiteX4" fmla="*/ 2163971 w 3924300"/>
                      <a:gd name="connsiteY4" fmla="*/ 0 h 473463"/>
                      <a:gd name="connsiteX5" fmla="*/ 2803071 w 3924300"/>
                      <a:gd name="connsiteY5" fmla="*/ 0 h 473463"/>
                      <a:gd name="connsiteX6" fmla="*/ 3363686 w 3924300"/>
                      <a:gd name="connsiteY6" fmla="*/ 0 h 473463"/>
                      <a:gd name="connsiteX7" fmla="*/ 3924300 w 3924300"/>
                      <a:gd name="connsiteY7" fmla="*/ 0 h 473463"/>
                      <a:gd name="connsiteX8" fmla="*/ 3924300 w 3924300"/>
                      <a:gd name="connsiteY8" fmla="*/ 473463 h 473463"/>
                      <a:gd name="connsiteX9" fmla="*/ 3481415 w 3924300"/>
                      <a:gd name="connsiteY9" fmla="*/ 473463 h 473463"/>
                      <a:gd name="connsiteX10" fmla="*/ 2842314 w 3924300"/>
                      <a:gd name="connsiteY10" fmla="*/ 473463 h 473463"/>
                      <a:gd name="connsiteX11" fmla="*/ 2320943 w 3924300"/>
                      <a:gd name="connsiteY11" fmla="*/ 473463 h 473463"/>
                      <a:gd name="connsiteX12" fmla="*/ 1760329 w 3924300"/>
                      <a:gd name="connsiteY12" fmla="*/ 473463 h 473463"/>
                      <a:gd name="connsiteX13" fmla="*/ 1317444 w 3924300"/>
                      <a:gd name="connsiteY13" fmla="*/ 473463 h 473463"/>
                      <a:gd name="connsiteX14" fmla="*/ 756829 w 3924300"/>
                      <a:gd name="connsiteY14" fmla="*/ 473463 h 473463"/>
                      <a:gd name="connsiteX15" fmla="*/ 0 w 3924300"/>
                      <a:gd name="connsiteY15" fmla="*/ 473463 h 473463"/>
                      <a:gd name="connsiteX16" fmla="*/ 0 w 3924300"/>
                      <a:gd name="connsiteY16" fmla="*/ 0 h 4734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924300" h="473463" fill="none" extrusionOk="0">
                        <a:moveTo>
                          <a:pt x="0" y="0"/>
                        </a:moveTo>
                        <a:cubicBezTo>
                          <a:pt x="305516" y="-14261"/>
                          <a:pt x="325774" y="38715"/>
                          <a:pt x="639100" y="0"/>
                        </a:cubicBezTo>
                        <a:cubicBezTo>
                          <a:pt x="952426" y="-38715"/>
                          <a:pt x="1056683" y="59708"/>
                          <a:pt x="1199715" y="0"/>
                        </a:cubicBezTo>
                        <a:cubicBezTo>
                          <a:pt x="1342747" y="-59708"/>
                          <a:pt x="1461021" y="56835"/>
                          <a:pt x="1681843" y="0"/>
                        </a:cubicBezTo>
                        <a:cubicBezTo>
                          <a:pt x="1902665" y="-56835"/>
                          <a:pt x="2036394" y="16323"/>
                          <a:pt x="2163971" y="0"/>
                        </a:cubicBezTo>
                        <a:cubicBezTo>
                          <a:pt x="2291548" y="-16323"/>
                          <a:pt x="2510743" y="56528"/>
                          <a:pt x="2803071" y="0"/>
                        </a:cubicBezTo>
                        <a:cubicBezTo>
                          <a:pt x="3095399" y="-56528"/>
                          <a:pt x="3235172" y="7258"/>
                          <a:pt x="3363686" y="0"/>
                        </a:cubicBezTo>
                        <a:cubicBezTo>
                          <a:pt x="3492200" y="-7258"/>
                          <a:pt x="3791298" y="47106"/>
                          <a:pt x="3924300" y="0"/>
                        </a:cubicBezTo>
                        <a:cubicBezTo>
                          <a:pt x="3970670" y="145384"/>
                          <a:pt x="3885639" y="244063"/>
                          <a:pt x="3924300" y="473463"/>
                        </a:cubicBezTo>
                        <a:cubicBezTo>
                          <a:pt x="3820766" y="474810"/>
                          <a:pt x="3608739" y="450642"/>
                          <a:pt x="3481415" y="473463"/>
                        </a:cubicBezTo>
                        <a:cubicBezTo>
                          <a:pt x="3354091" y="496284"/>
                          <a:pt x="3087912" y="430829"/>
                          <a:pt x="2842314" y="473463"/>
                        </a:cubicBezTo>
                        <a:cubicBezTo>
                          <a:pt x="2596716" y="516097"/>
                          <a:pt x="2459472" y="428753"/>
                          <a:pt x="2320943" y="473463"/>
                        </a:cubicBezTo>
                        <a:cubicBezTo>
                          <a:pt x="2182414" y="518173"/>
                          <a:pt x="1914458" y="455323"/>
                          <a:pt x="1760329" y="473463"/>
                        </a:cubicBezTo>
                        <a:cubicBezTo>
                          <a:pt x="1606200" y="491603"/>
                          <a:pt x="1433883" y="460015"/>
                          <a:pt x="1317444" y="473463"/>
                        </a:cubicBezTo>
                        <a:cubicBezTo>
                          <a:pt x="1201005" y="486911"/>
                          <a:pt x="961451" y="472412"/>
                          <a:pt x="756829" y="473463"/>
                        </a:cubicBezTo>
                        <a:cubicBezTo>
                          <a:pt x="552208" y="474514"/>
                          <a:pt x="278975" y="390995"/>
                          <a:pt x="0" y="473463"/>
                        </a:cubicBezTo>
                        <a:cubicBezTo>
                          <a:pt x="-5419" y="332717"/>
                          <a:pt x="6738" y="191434"/>
                          <a:pt x="0" y="0"/>
                        </a:cubicBezTo>
                        <a:close/>
                      </a:path>
                      <a:path w="3924300" h="473463" stroke="0" extrusionOk="0">
                        <a:moveTo>
                          <a:pt x="0" y="0"/>
                        </a:moveTo>
                        <a:cubicBezTo>
                          <a:pt x="306315" y="-18002"/>
                          <a:pt x="377256" y="55132"/>
                          <a:pt x="639100" y="0"/>
                        </a:cubicBezTo>
                        <a:cubicBezTo>
                          <a:pt x="900944" y="-55132"/>
                          <a:pt x="1053189" y="7994"/>
                          <a:pt x="1278201" y="0"/>
                        </a:cubicBezTo>
                        <a:cubicBezTo>
                          <a:pt x="1503213" y="-7994"/>
                          <a:pt x="1623010" y="26559"/>
                          <a:pt x="1799572" y="0"/>
                        </a:cubicBezTo>
                        <a:cubicBezTo>
                          <a:pt x="1976134" y="-26559"/>
                          <a:pt x="2203177" y="27994"/>
                          <a:pt x="2399429" y="0"/>
                        </a:cubicBezTo>
                        <a:cubicBezTo>
                          <a:pt x="2595681" y="-27994"/>
                          <a:pt x="2806877" y="47369"/>
                          <a:pt x="3038529" y="0"/>
                        </a:cubicBezTo>
                        <a:cubicBezTo>
                          <a:pt x="3270181" y="-47369"/>
                          <a:pt x="3657817" y="96265"/>
                          <a:pt x="3924300" y="0"/>
                        </a:cubicBezTo>
                        <a:cubicBezTo>
                          <a:pt x="3950654" y="212929"/>
                          <a:pt x="3870968" y="284254"/>
                          <a:pt x="3924300" y="473463"/>
                        </a:cubicBezTo>
                        <a:cubicBezTo>
                          <a:pt x="3722285" y="535882"/>
                          <a:pt x="3547143" y="450530"/>
                          <a:pt x="3324443" y="473463"/>
                        </a:cubicBezTo>
                        <a:cubicBezTo>
                          <a:pt x="3101743" y="496396"/>
                          <a:pt x="3008207" y="442834"/>
                          <a:pt x="2881557" y="473463"/>
                        </a:cubicBezTo>
                        <a:cubicBezTo>
                          <a:pt x="2754907" y="504092"/>
                          <a:pt x="2568448" y="443907"/>
                          <a:pt x="2399429" y="473463"/>
                        </a:cubicBezTo>
                        <a:cubicBezTo>
                          <a:pt x="2230410" y="503019"/>
                          <a:pt x="2039343" y="431085"/>
                          <a:pt x="1917301" y="473463"/>
                        </a:cubicBezTo>
                        <a:cubicBezTo>
                          <a:pt x="1795259" y="515841"/>
                          <a:pt x="1579772" y="447201"/>
                          <a:pt x="1474416" y="473463"/>
                        </a:cubicBezTo>
                        <a:cubicBezTo>
                          <a:pt x="1369061" y="499725"/>
                          <a:pt x="1019068" y="402686"/>
                          <a:pt x="874558" y="473463"/>
                        </a:cubicBezTo>
                        <a:cubicBezTo>
                          <a:pt x="730048" y="544240"/>
                          <a:pt x="432832" y="376753"/>
                          <a:pt x="0" y="473463"/>
                        </a:cubicBezTo>
                        <a:cubicBezTo>
                          <a:pt x="-39220" y="247185"/>
                          <a:pt x="13256" y="1595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19" b="1" u="sng">
                <a:latin typeface="+mn-ea"/>
              </a:defRPr>
            </a:lvl1pPr>
          </a:lstStyle>
          <a:p>
            <a:r>
              <a:rPr lang="ko-KR" altLang="en-US" b="0" u="none" dirty="0"/>
              <a:t>직접 실행될 때에만</a:t>
            </a:r>
            <a:r>
              <a:rPr lang="en-US" altLang="ko-KR" b="0" u="none" dirty="0"/>
              <a:t> </a:t>
            </a:r>
            <a:r>
              <a:rPr lang="ko-KR" altLang="en-US" b="0" u="none" dirty="0"/>
              <a:t>시스템 변수를 받는다</a:t>
            </a:r>
            <a:r>
              <a:rPr lang="en-US" altLang="ko-KR" b="0" u="none" dirty="0"/>
              <a:t>.</a:t>
            </a:r>
          </a:p>
          <a:p>
            <a:r>
              <a:rPr lang="ko-KR" altLang="en-US" b="0" u="none" dirty="0"/>
              <a:t>시스템 변수의 길이가 </a:t>
            </a:r>
            <a:r>
              <a:rPr lang="en-US" altLang="ko-KR" b="0" u="none" dirty="0"/>
              <a:t>2</a:t>
            </a:r>
            <a:r>
              <a:rPr lang="ko-KR" altLang="en-US" b="0" u="none" dirty="0"/>
              <a:t>이면</a:t>
            </a:r>
            <a:r>
              <a:rPr lang="en-US" altLang="ko-KR" b="0" u="none" dirty="0"/>
              <a:t>, </a:t>
            </a:r>
            <a:r>
              <a:rPr lang="ko-KR" altLang="en-US" b="0" u="none" dirty="0"/>
              <a:t>변수의 </a:t>
            </a:r>
            <a:r>
              <a:rPr lang="en-US" altLang="ko-KR" b="0" u="none" dirty="0"/>
              <a:t>2</a:t>
            </a:r>
            <a:r>
              <a:rPr lang="ko-KR" altLang="en-US" b="0" u="none" dirty="0"/>
              <a:t>번째 값을 포트로 지정하여 </a:t>
            </a:r>
            <a:r>
              <a:rPr lang="en-US" altLang="ko-KR" b="0" u="none" dirty="0"/>
              <a:t>run</a:t>
            </a:r>
          </a:p>
          <a:p>
            <a:r>
              <a:rPr lang="en-US" altLang="ko-KR" b="0" u="none" dirty="0"/>
              <a:t>2</a:t>
            </a:r>
            <a:r>
              <a:rPr lang="ko-KR" altLang="en-US" b="0" u="none" dirty="0"/>
              <a:t>가 아닐 경우 </a:t>
            </a:r>
            <a:r>
              <a:rPr lang="en-US" altLang="ko-KR" b="0" u="none" dirty="0"/>
              <a:t>run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6626A4A-DF3A-4E96-B4A2-95E309EB227B}"/>
              </a:ext>
            </a:extLst>
          </p:cNvPr>
          <p:cNvCxnSpPr>
            <a:cxnSpLocks/>
            <a:stCxn id="135" idx="3"/>
            <a:endCxn id="136" idx="1"/>
          </p:cNvCxnSpPr>
          <p:nvPr/>
        </p:nvCxnSpPr>
        <p:spPr>
          <a:xfrm flipV="1">
            <a:off x="4641340" y="10214710"/>
            <a:ext cx="2613027" cy="711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9">
            <a:extLst>
              <a:ext uri="{FF2B5EF4-FFF2-40B4-BE49-F238E27FC236}">
                <a16:creationId xmlns:a16="http://schemas.microsoft.com/office/drawing/2014/main" id="{DAE7D237-0E67-4F6C-8EE8-FC98DCB38704}"/>
              </a:ext>
            </a:extLst>
          </p:cNvPr>
          <p:cNvCxnSpPr>
            <a:cxnSpLocks/>
            <a:stCxn id="5" idx="2"/>
            <a:endCxn id="112" idx="1"/>
          </p:cNvCxnSpPr>
          <p:nvPr/>
        </p:nvCxnSpPr>
        <p:spPr>
          <a:xfrm rot="16200000" flipH="1">
            <a:off x="-602344" y="4442172"/>
            <a:ext cx="6142455" cy="1941977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화살표 연결선 19">
            <a:extLst>
              <a:ext uri="{FF2B5EF4-FFF2-40B4-BE49-F238E27FC236}">
                <a16:creationId xmlns:a16="http://schemas.microsoft.com/office/drawing/2014/main" id="{9C6E0FF6-CB9E-42E2-9135-0BBE2DF288F9}"/>
              </a:ext>
            </a:extLst>
          </p:cNvPr>
          <p:cNvCxnSpPr>
            <a:cxnSpLocks/>
            <a:stCxn id="5" idx="2"/>
            <a:endCxn id="119" idx="1"/>
          </p:cNvCxnSpPr>
          <p:nvPr/>
        </p:nvCxnSpPr>
        <p:spPr>
          <a:xfrm rot="16200000" flipH="1">
            <a:off x="-1070948" y="4910776"/>
            <a:ext cx="7079663" cy="1941977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640240-E779-45FA-81F2-55532C517960}"/>
              </a:ext>
            </a:extLst>
          </p:cNvPr>
          <p:cNvSpPr/>
          <p:nvPr/>
        </p:nvSpPr>
        <p:spPr>
          <a:xfrm>
            <a:off x="1169393" y="3550694"/>
            <a:ext cx="657003" cy="18466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600" dirty="0">
                <a:latin typeface="+mn-ea"/>
              </a:rPr>
              <a:t>Path</a:t>
            </a:r>
            <a:endParaRPr lang="ko-KR" altLang="en-US" sz="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140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813</Words>
  <Application>Microsoft Office PowerPoint</Application>
  <PresentationFormat>사용자 지정</PresentationFormat>
  <Paragraphs>84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김근호</dc:creator>
  <cp:lastModifiedBy>김근호</cp:lastModifiedBy>
  <cp:revision>22</cp:revision>
  <dcterms:created xsi:type="dcterms:W3CDTF">2020-09-17T01:44:17Z</dcterms:created>
  <dcterms:modified xsi:type="dcterms:W3CDTF">2020-09-17T08:11:01Z</dcterms:modified>
</cp:coreProperties>
</file>