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7048500" cy="51435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100" d="100"/>
          <a:sy n="100" d="100"/>
        </p:scale>
        <p:origin x="1536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8" y="841772"/>
            <a:ext cx="5991225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063" y="2701528"/>
            <a:ext cx="5286375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3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44083" y="273844"/>
            <a:ext cx="1519833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585" y="273844"/>
            <a:ext cx="4471392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5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4" y="1282305"/>
            <a:ext cx="6079331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914" y="3442099"/>
            <a:ext cx="6079331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584" y="1369219"/>
            <a:ext cx="2995613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8303" y="1369219"/>
            <a:ext cx="2995613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3" y="273845"/>
            <a:ext cx="6079331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503" y="1260872"/>
            <a:ext cx="298184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503" y="1878806"/>
            <a:ext cx="298184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8303" y="1260872"/>
            <a:ext cx="299653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8303" y="1878806"/>
            <a:ext cx="299653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8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7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2" y="342900"/>
            <a:ext cx="227332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531" y="740570"/>
            <a:ext cx="356830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502" y="1543050"/>
            <a:ext cx="227332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0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2" y="342900"/>
            <a:ext cx="227332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6531" y="740570"/>
            <a:ext cx="356830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502" y="1543050"/>
            <a:ext cx="227332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0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5" y="273845"/>
            <a:ext cx="607933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85" y="1369219"/>
            <a:ext cx="60793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584" y="4767264"/>
            <a:ext cx="15859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816" y="4767264"/>
            <a:ext cx="2378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8003" y="4767264"/>
            <a:ext cx="15859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id="{A2E62C52-C704-43E0-9A45-4AE820B8B652}"/>
              </a:ext>
            </a:extLst>
          </p:cNvPr>
          <p:cNvGrpSpPr/>
          <p:nvPr/>
        </p:nvGrpSpPr>
        <p:grpSpPr>
          <a:xfrm>
            <a:off x="0" y="1"/>
            <a:ext cx="7048500" cy="5123210"/>
            <a:chOff x="0" y="1"/>
            <a:chExt cx="7048500" cy="512321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C243986-E748-40F5-9321-6727742C05BE}"/>
                </a:ext>
              </a:extLst>
            </p:cNvPr>
            <p:cNvGrpSpPr/>
            <p:nvPr/>
          </p:nvGrpSpPr>
          <p:grpSpPr>
            <a:xfrm>
              <a:off x="123825" y="185776"/>
              <a:ext cx="6800852" cy="4937435"/>
              <a:chOff x="123825" y="185776"/>
              <a:chExt cx="6800852" cy="4937435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3B26FF69-EAA3-4152-AC62-0D152DEEA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213" y="185776"/>
                <a:ext cx="6638073" cy="4771948"/>
              </a:xfrm>
              <a:prstGeom prst="rect">
                <a:avLst/>
              </a:prstGeom>
            </p:spPr>
          </p:pic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5515CB0-9BD2-4684-A8C0-24C357B104CF}"/>
                  </a:ext>
                </a:extLst>
              </p:cNvPr>
              <p:cNvSpPr/>
              <p:nvPr/>
            </p:nvSpPr>
            <p:spPr>
              <a:xfrm>
                <a:off x="123825" y="600075"/>
                <a:ext cx="4981575" cy="3057525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FF90E01-6121-4ED3-9BE0-84D770A30BA8}"/>
                  </a:ext>
                </a:extLst>
              </p:cNvPr>
              <p:cNvSpPr/>
              <p:nvPr/>
            </p:nvSpPr>
            <p:spPr>
              <a:xfrm>
                <a:off x="123825" y="4543425"/>
                <a:ext cx="2847975" cy="55485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9F6F9F8-D55A-40E8-8C4F-E6BD1C44A3CA}"/>
                  </a:ext>
                </a:extLst>
              </p:cNvPr>
              <p:cNvSpPr/>
              <p:nvPr/>
            </p:nvSpPr>
            <p:spPr>
              <a:xfrm>
                <a:off x="4076702" y="4568361"/>
                <a:ext cx="2847975" cy="55485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78069A-6E3A-4A9C-B367-C46C109FB474}"/>
                </a:ext>
              </a:extLst>
            </p:cNvPr>
            <p:cNvSpPr txBox="1"/>
            <p:nvPr/>
          </p:nvSpPr>
          <p:spPr>
            <a:xfrm>
              <a:off x="319086" y="962023"/>
              <a:ext cx="4062413" cy="10772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버튼을 클릭하거나 마우스를 스크롤하여 베팅합니다</a:t>
              </a:r>
              <a:r>
                <a:rPr lang="en-US" altLang="ko-KR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베팅 포인트와 보유 포인트는 아래에 나타납니다</a:t>
              </a:r>
              <a:r>
                <a:rPr lang="en-US" altLang="ko-KR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  <a:endPara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BB83DA5-AE3F-4F99-A68B-CA3293210556}"/>
                </a:ext>
              </a:extLst>
            </p:cNvPr>
            <p:cNvCxnSpPr/>
            <p:nvPr/>
          </p:nvCxnSpPr>
          <p:spPr>
            <a:xfrm>
              <a:off x="4381500" y="1381125"/>
              <a:ext cx="71437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7BB03C4-4FDB-430D-9007-D4253E2638B5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>
              <a:off x="2347913" y="2039241"/>
              <a:ext cx="2380" cy="1618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9C65949-9FE0-4F5F-8B2E-18B98C271649}"/>
                </a:ext>
              </a:extLst>
            </p:cNvPr>
            <p:cNvSpPr/>
            <p:nvPr/>
          </p:nvSpPr>
          <p:spPr>
            <a:xfrm>
              <a:off x="0" y="1"/>
              <a:ext cx="7048500" cy="60007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3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7B0037-F2B6-4BD9-88B6-B9ED194C1534}"/>
              </a:ext>
            </a:extLst>
          </p:cNvPr>
          <p:cNvGrpSpPr/>
          <p:nvPr/>
        </p:nvGrpSpPr>
        <p:grpSpPr>
          <a:xfrm>
            <a:off x="1" y="0"/>
            <a:ext cx="7048500" cy="5143500"/>
            <a:chOff x="66675" y="0"/>
            <a:chExt cx="6981825" cy="5031562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B26FF69-EAA3-4152-AC62-0D152DEEA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13" y="185776"/>
              <a:ext cx="6638073" cy="4771948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515CB0-9BD2-4684-A8C0-24C357B104CF}"/>
                </a:ext>
              </a:extLst>
            </p:cNvPr>
            <p:cNvSpPr/>
            <p:nvPr/>
          </p:nvSpPr>
          <p:spPr>
            <a:xfrm>
              <a:off x="66675" y="0"/>
              <a:ext cx="6981825" cy="61912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F8DC47-477F-4AF9-9D59-A377C1CBFB6D}"/>
                </a:ext>
              </a:extLst>
            </p:cNvPr>
            <p:cNvSpPr/>
            <p:nvPr/>
          </p:nvSpPr>
          <p:spPr>
            <a:xfrm>
              <a:off x="5114925" y="0"/>
              <a:ext cx="1933575" cy="333375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2C480D-B386-45DF-A969-7771DCFABDC7}"/>
                </a:ext>
              </a:extLst>
            </p:cNvPr>
            <p:cNvSpPr/>
            <p:nvPr/>
          </p:nvSpPr>
          <p:spPr>
            <a:xfrm>
              <a:off x="4505325" y="4572000"/>
              <a:ext cx="2152650" cy="45956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6C0B9D9-EE44-4734-9D6F-C36F824DF708}"/>
                </a:ext>
              </a:extLst>
            </p:cNvPr>
            <p:cNvSpPr/>
            <p:nvPr/>
          </p:nvSpPr>
          <p:spPr>
            <a:xfrm>
              <a:off x="205212" y="4545787"/>
              <a:ext cx="2337963" cy="45956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70D539-7FBB-4B8C-89B8-6ED265241DA2}"/>
                </a:ext>
              </a:extLst>
            </p:cNvPr>
            <p:cNvSpPr/>
            <p:nvPr/>
          </p:nvSpPr>
          <p:spPr>
            <a:xfrm>
              <a:off x="5048250" y="3333750"/>
              <a:ext cx="142876" cy="116441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D7B6B3-562E-4009-85F2-E8EB3C8C84A2}"/>
                </a:ext>
              </a:extLst>
            </p:cNvPr>
            <p:cNvSpPr/>
            <p:nvPr/>
          </p:nvSpPr>
          <p:spPr>
            <a:xfrm>
              <a:off x="5200650" y="4343400"/>
              <a:ext cx="1781174" cy="30716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AEEF17-6D3C-472D-94FC-0EAE87FB880D}"/>
                </a:ext>
              </a:extLst>
            </p:cNvPr>
            <p:cNvSpPr/>
            <p:nvPr/>
          </p:nvSpPr>
          <p:spPr>
            <a:xfrm>
              <a:off x="6724650" y="3152775"/>
              <a:ext cx="257174" cy="165018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F6DDFF-D5A1-4AB6-9166-C3EFC623ACC1}"/>
                </a:ext>
              </a:extLst>
            </p:cNvPr>
            <p:cNvSpPr/>
            <p:nvPr/>
          </p:nvSpPr>
          <p:spPr>
            <a:xfrm flipV="1">
              <a:off x="205213" y="3638549"/>
              <a:ext cx="4909712" cy="101200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BEC697C-E743-4357-9097-249BC611CB02}"/>
              </a:ext>
            </a:extLst>
          </p:cNvPr>
          <p:cNvSpPr txBox="1"/>
          <p:nvPr/>
        </p:nvSpPr>
        <p:spPr>
          <a:xfrm>
            <a:off x="130247" y="4031076"/>
            <a:ext cx="4062413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오른 쪽 버튼을 누르면 주사위를 무작위로 뽑습니다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</a:t>
            </a:r>
          </a:p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결과는 위에 나타납니다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5F57E5-2E58-49CC-9DBF-8FC214B9D1E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192660" y="3955595"/>
            <a:ext cx="1043662" cy="3678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595C8C-F0B4-46D1-BC93-4A1E43B56960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2161454" y="3719496"/>
            <a:ext cx="456708" cy="311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4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3145FE6-B8E4-4E93-97C7-9B18603A79B2}"/>
              </a:ext>
            </a:extLst>
          </p:cNvPr>
          <p:cNvGrpSpPr/>
          <p:nvPr/>
        </p:nvGrpSpPr>
        <p:grpSpPr>
          <a:xfrm>
            <a:off x="0" y="0"/>
            <a:ext cx="7048500" cy="5143500"/>
            <a:chOff x="0" y="0"/>
            <a:chExt cx="7048500" cy="5143500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B26FF69-EAA3-4152-AC62-0D152DEEA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13" y="185776"/>
              <a:ext cx="6638073" cy="4771948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EE57BF6-6597-4059-A008-DB24F314510B}"/>
                </a:ext>
              </a:extLst>
            </p:cNvPr>
            <p:cNvSpPr/>
            <p:nvPr/>
          </p:nvSpPr>
          <p:spPr>
            <a:xfrm>
              <a:off x="1771650" y="762000"/>
              <a:ext cx="3524250" cy="3381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7580DB-BADB-4A37-AEF2-74FE3208F2CD}"/>
                </a:ext>
              </a:extLst>
            </p:cNvPr>
            <p:cNvSpPr/>
            <p:nvPr/>
          </p:nvSpPr>
          <p:spPr>
            <a:xfrm>
              <a:off x="1110087" y="297676"/>
              <a:ext cx="4804938" cy="447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66408E-2E21-4510-BE85-A9948761020B}"/>
                </a:ext>
              </a:extLst>
            </p:cNvPr>
            <p:cNvSpPr/>
            <p:nvPr/>
          </p:nvSpPr>
          <p:spPr>
            <a:xfrm>
              <a:off x="504824" y="4410076"/>
              <a:ext cx="6143626" cy="447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515CB0-9BD2-4684-A8C0-24C357B104CF}"/>
                </a:ext>
              </a:extLst>
            </p:cNvPr>
            <p:cNvSpPr/>
            <p:nvPr/>
          </p:nvSpPr>
          <p:spPr>
            <a:xfrm>
              <a:off x="0" y="0"/>
              <a:ext cx="7048500" cy="51435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조</a:t>
              </a:r>
              <a:endParaRPr lang="en-US" altLang="ko-KR" dirty="0"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주사위 결과에 따라 베팅 포인트를 얻거나 잃습니다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1,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1,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+ 5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같은 숫자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3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개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 + 3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4, 5, 6 -&gt; + 2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같은 숫자 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개 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 + 1</a:t>
              </a:r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 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그대로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족보 없음 </a:t>
              </a:r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 -1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1, 2, 3 -&gt; -2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(※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보유 포인트가 </a:t>
              </a:r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0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이 되면 자동으로 패배하고 메인으로 돌아갑니다</a:t>
              </a:r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2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CC243986-E748-40F5-9321-6727742C05BE}"/>
              </a:ext>
            </a:extLst>
          </p:cNvPr>
          <p:cNvGrpSpPr/>
          <p:nvPr/>
        </p:nvGrpSpPr>
        <p:grpSpPr>
          <a:xfrm>
            <a:off x="123825" y="185776"/>
            <a:ext cx="6838950" cy="4771948"/>
            <a:chOff x="123825" y="185776"/>
            <a:chExt cx="6838950" cy="4771948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B26FF69-EAA3-4152-AC62-0D152DEEA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13" y="185776"/>
              <a:ext cx="6638073" cy="4771948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515CB0-9BD2-4684-A8C0-24C357B104CF}"/>
                </a:ext>
              </a:extLst>
            </p:cNvPr>
            <p:cNvSpPr/>
            <p:nvPr/>
          </p:nvSpPr>
          <p:spPr>
            <a:xfrm>
              <a:off x="123825" y="185777"/>
              <a:ext cx="6838950" cy="347182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978069A-6E3A-4A9C-B367-C46C109FB474}"/>
              </a:ext>
            </a:extLst>
          </p:cNvPr>
          <p:cNvSpPr txBox="1"/>
          <p:nvPr/>
        </p:nvSpPr>
        <p:spPr>
          <a:xfrm>
            <a:off x="205213" y="3195676"/>
            <a:ext cx="2505066" cy="352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메인으로 돌아가는 버튼입니다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5B3860-4C62-4A8D-A3B1-58E88E972BCC}"/>
              </a:ext>
            </a:extLst>
          </p:cNvPr>
          <p:cNvSpPr/>
          <p:nvPr/>
        </p:nvSpPr>
        <p:spPr>
          <a:xfrm>
            <a:off x="205213" y="3657600"/>
            <a:ext cx="6757562" cy="838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B83DA5-AE3F-4F99-A68B-CA3293210556}"/>
              </a:ext>
            </a:extLst>
          </p:cNvPr>
          <p:cNvCxnSpPr>
            <a:cxnSpLocks/>
          </p:cNvCxnSpPr>
          <p:nvPr/>
        </p:nvCxnSpPr>
        <p:spPr>
          <a:xfrm>
            <a:off x="1400175" y="3538091"/>
            <a:ext cx="0" cy="10339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AA5DA4-E76C-4D60-98B5-575587BCE3FB}"/>
              </a:ext>
            </a:extLst>
          </p:cNvPr>
          <p:cNvCxnSpPr>
            <a:cxnSpLocks/>
          </p:cNvCxnSpPr>
          <p:nvPr/>
        </p:nvCxnSpPr>
        <p:spPr>
          <a:xfrm>
            <a:off x="5981283" y="3490914"/>
            <a:ext cx="0" cy="10339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5950B-9FD5-4ED2-A3B5-75D526D54F62}"/>
              </a:ext>
            </a:extLst>
          </p:cNvPr>
          <p:cNvSpPr txBox="1"/>
          <p:nvPr/>
        </p:nvSpPr>
        <p:spPr>
          <a:xfrm>
            <a:off x="3557170" y="2659916"/>
            <a:ext cx="2838442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세이브 버튼입니다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 </a:t>
            </a:r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클릭하면</a:t>
            </a:r>
            <a:endParaRPr lang="en-US" altLang="ko-KR" sz="16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랭킹에 자신의 점수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, </a:t>
            </a:r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라운드 수를 </a:t>
            </a:r>
            <a:endParaRPr lang="en-US" altLang="ko-KR" sz="16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기록할 수 있습니다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</a:t>
            </a:r>
            <a:endParaRPr lang="ko-KR" altLang="en-US" sz="16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70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114</Words>
  <Application>Microsoft Office PowerPoint</Application>
  <PresentationFormat>사용자 지정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넥슨 풋볼고딕 L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김근호</dc:creator>
  <cp:lastModifiedBy>김근호</cp:lastModifiedBy>
  <cp:revision>8</cp:revision>
  <dcterms:created xsi:type="dcterms:W3CDTF">2020-08-28T00:46:27Z</dcterms:created>
  <dcterms:modified xsi:type="dcterms:W3CDTF">2020-08-28T03:37:16Z</dcterms:modified>
</cp:coreProperties>
</file>