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672" y="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13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75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9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8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0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37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60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7846-D193-401A-9484-1B43E45BC7BD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31D0-1F27-47DC-A672-6226C996E1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8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6421A1-7ADC-4730-A293-D71A7CBF9D32}"/>
              </a:ext>
            </a:extLst>
          </p:cNvPr>
          <p:cNvGrpSpPr/>
          <p:nvPr/>
        </p:nvGrpSpPr>
        <p:grpSpPr>
          <a:xfrm>
            <a:off x="85585" y="-6772"/>
            <a:ext cx="2988663" cy="417292"/>
            <a:chOff x="466725" y="322442"/>
            <a:chExt cx="1570808" cy="417292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DC5C2DE-BA85-498D-B17C-4913EC232E2E}"/>
                </a:ext>
              </a:extLst>
            </p:cNvPr>
            <p:cNvCxnSpPr/>
            <p:nvPr/>
          </p:nvCxnSpPr>
          <p:spPr>
            <a:xfrm>
              <a:off x="466725" y="452771"/>
              <a:ext cx="557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67BAB1-2D20-41E8-BE67-2BBA7FEBC2D5}"/>
                </a:ext>
              </a:extLst>
            </p:cNvPr>
            <p:cNvSpPr txBox="1"/>
            <p:nvPr/>
          </p:nvSpPr>
          <p:spPr>
            <a:xfrm>
              <a:off x="1058417" y="322442"/>
              <a:ext cx="979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browse + write + edit 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FD8E5AF-3782-48B7-8A06-31B6178D301E}"/>
                </a:ext>
              </a:extLst>
            </p:cNvPr>
            <p:cNvCxnSpPr/>
            <p:nvPr/>
          </p:nvCxnSpPr>
          <p:spPr>
            <a:xfrm>
              <a:off x="466725" y="590051"/>
              <a:ext cx="557059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8F146D-0A3D-443C-8CCF-A0BFC2028F08}"/>
                </a:ext>
              </a:extLst>
            </p:cNvPr>
            <p:cNvSpPr txBox="1"/>
            <p:nvPr/>
          </p:nvSpPr>
          <p:spPr>
            <a:xfrm>
              <a:off x="1058417" y="478124"/>
              <a:ext cx="828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browse only</a:t>
              </a:r>
              <a:endParaRPr lang="ko-KR" altLang="en-US" sz="1100" dirty="0">
                <a:solidFill>
                  <a:schemeClr val="accent6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396E5-1D93-4E82-A008-647BAFDB19A2}"/>
              </a:ext>
            </a:extLst>
          </p:cNvPr>
          <p:cNvSpPr/>
          <p:nvPr/>
        </p:nvSpPr>
        <p:spPr>
          <a:xfrm>
            <a:off x="3950731" y="269789"/>
            <a:ext cx="2028060" cy="457545"/>
          </a:xfrm>
          <a:prstGeom prst="rect">
            <a:avLst/>
          </a:prstGeom>
          <a:noFill/>
          <a:ln w="28575" cap="flat" cmpd="sng" algn="ctr">
            <a:solidFill>
              <a:srgbClr val="E2F0D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‘Forpol’ Website Outline</a:t>
            </a:r>
            <a:endParaRPr lang="ko-KR" altLang="en-US" sz="11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2E77D63-9FE6-4805-B5EB-02A3C602D01E}"/>
              </a:ext>
            </a:extLst>
          </p:cNvPr>
          <p:cNvSpPr/>
          <p:nvPr/>
        </p:nvSpPr>
        <p:spPr>
          <a:xfrm>
            <a:off x="8870585" y="1090835"/>
            <a:ext cx="733425" cy="514350"/>
          </a:xfrm>
          <a:prstGeom prst="roundRect">
            <a:avLst>
              <a:gd name="adj" fmla="val 333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면접관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D7B78C-BD3D-4346-99DC-68A16380BB47}"/>
              </a:ext>
            </a:extLst>
          </p:cNvPr>
          <p:cNvCxnSpPr>
            <a:cxnSpLocks/>
            <a:endCxn id="355" idx="0"/>
          </p:cNvCxnSpPr>
          <p:nvPr/>
        </p:nvCxnSpPr>
        <p:spPr>
          <a:xfrm rot="10800000" flipV="1">
            <a:off x="7696451" y="1349598"/>
            <a:ext cx="1174136" cy="9085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C83083-A63B-481B-A5C6-9A3F0CA90999}"/>
              </a:ext>
            </a:extLst>
          </p:cNvPr>
          <p:cNvSpPr/>
          <p:nvPr/>
        </p:nvSpPr>
        <p:spPr>
          <a:xfrm>
            <a:off x="117360" y="696550"/>
            <a:ext cx="733425" cy="514350"/>
          </a:xfrm>
          <a:prstGeom prst="roundRect">
            <a:avLst>
              <a:gd name="adj" fmla="val 33334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A1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지원자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61BBF4-9FBD-4A1E-BAB6-B2EFC438D506}"/>
              </a:ext>
            </a:extLst>
          </p:cNvPr>
          <p:cNvCxnSpPr>
            <a:cxnSpLocks/>
            <a:stCxn id="5" idx="3"/>
            <a:endCxn id="39" idx="2"/>
          </p:cNvCxnSpPr>
          <p:nvPr/>
        </p:nvCxnSpPr>
        <p:spPr>
          <a:xfrm>
            <a:off x="850785" y="953725"/>
            <a:ext cx="233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CBAEC77-FB9B-40A2-B54C-E09258463A70}"/>
              </a:ext>
            </a:extLst>
          </p:cNvPr>
          <p:cNvGrpSpPr/>
          <p:nvPr/>
        </p:nvGrpSpPr>
        <p:grpSpPr>
          <a:xfrm>
            <a:off x="1080257" y="749417"/>
            <a:ext cx="702612" cy="1359677"/>
            <a:chOff x="1056951" y="767772"/>
            <a:chExt cx="702612" cy="1359677"/>
          </a:xfrm>
        </p:grpSpPr>
        <p:sp>
          <p:nvSpPr>
            <p:cNvPr id="39" name="사각형: 잘린 한쪽 모서리 38">
              <a:extLst>
                <a:ext uri="{FF2B5EF4-FFF2-40B4-BE49-F238E27FC236}">
                  <a16:creationId xmlns:a16="http://schemas.microsoft.com/office/drawing/2014/main" id="{F2F0E282-9F07-4EB6-B778-61E5AFD41644}"/>
                </a:ext>
              </a:extLst>
            </p:cNvPr>
            <p:cNvSpPr/>
            <p:nvPr/>
          </p:nvSpPr>
          <p:spPr>
            <a:xfrm>
              <a:off x="1060731" y="767772"/>
              <a:ext cx="691438" cy="408615"/>
            </a:xfrm>
            <a:prstGeom prst="snip1Rect">
              <a:avLst>
                <a:gd name="adj" fmla="val 399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PortFile</a:t>
              </a:r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A1 - a</a:t>
              </a:r>
              <a:endParaRPr lang="ko-KR" altLang="en-US" sz="9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02C1774A-0E5A-48E5-80FF-7EB0E5F92D98}"/>
                </a:ext>
              </a:extLst>
            </p:cNvPr>
            <p:cNvSpPr/>
            <p:nvPr/>
          </p:nvSpPr>
          <p:spPr>
            <a:xfrm>
              <a:off x="1068125" y="1241691"/>
              <a:ext cx="691438" cy="408615"/>
            </a:xfrm>
            <a:prstGeom prst="snip1Rect">
              <a:avLst>
                <a:gd name="adj" fmla="val 399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PortFile</a:t>
              </a:r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A1 - b</a:t>
              </a:r>
              <a:endParaRPr lang="ko-KR" altLang="en-US" sz="9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50" name="사각형: 잘린 한쪽 모서리 49">
              <a:extLst>
                <a:ext uri="{FF2B5EF4-FFF2-40B4-BE49-F238E27FC236}">
                  <a16:creationId xmlns:a16="http://schemas.microsoft.com/office/drawing/2014/main" id="{58CBB1D8-E236-4BC5-A6D0-5BE90DA6C73B}"/>
                </a:ext>
              </a:extLst>
            </p:cNvPr>
            <p:cNvSpPr/>
            <p:nvPr/>
          </p:nvSpPr>
          <p:spPr>
            <a:xfrm>
              <a:off x="1056951" y="1718834"/>
              <a:ext cx="691438" cy="408615"/>
            </a:xfrm>
            <a:prstGeom prst="snip1Rect">
              <a:avLst>
                <a:gd name="adj" fmla="val 399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PortFile</a:t>
              </a:r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A1 - c</a:t>
              </a:r>
              <a:endParaRPr lang="ko-KR" altLang="en-US" sz="9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1BC0B42-9A74-4E02-9924-6D03DA60935A}"/>
              </a:ext>
            </a:extLst>
          </p:cNvPr>
          <p:cNvGrpSpPr/>
          <p:nvPr/>
        </p:nvGrpSpPr>
        <p:grpSpPr>
          <a:xfrm>
            <a:off x="117358" y="1269873"/>
            <a:ext cx="736773" cy="1595323"/>
            <a:chOff x="474226" y="3719820"/>
            <a:chExt cx="736773" cy="159532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BCA8449-3898-4A7A-B886-C8043277D96E}"/>
                </a:ext>
              </a:extLst>
            </p:cNvPr>
            <p:cNvSpPr/>
            <p:nvPr/>
          </p:nvSpPr>
          <p:spPr>
            <a:xfrm>
              <a:off x="474226" y="3719820"/>
              <a:ext cx="733425" cy="514350"/>
            </a:xfrm>
            <a:prstGeom prst="roundRect">
              <a:avLst>
                <a:gd name="adj" fmla="val 3333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A2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지원자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60314F4-8633-4ED6-B720-1095C026DFE2}"/>
                </a:ext>
              </a:extLst>
            </p:cNvPr>
            <p:cNvSpPr/>
            <p:nvPr/>
          </p:nvSpPr>
          <p:spPr>
            <a:xfrm>
              <a:off x="477574" y="4298385"/>
              <a:ext cx="733425" cy="514350"/>
            </a:xfrm>
            <a:prstGeom prst="roundRect">
              <a:avLst>
                <a:gd name="adj" fmla="val 3333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A3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지원자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E7CFDC3-4EB7-4F5C-BC16-C61AD65087F2}"/>
                </a:ext>
              </a:extLst>
            </p:cNvPr>
            <p:cNvSpPr/>
            <p:nvPr/>
          </p:nvSpPr>
          <p:spPr>
            <a:xfrm>
              <a:off x="812787" y="4880071"/>
              <a:ext cx="99490" cy="99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CBB505C-DF83-4692-9375-D702C179ECB4}"/>
                </a:ext>
              </a:extLst>
            </p:cNvPr>
            <p:cNvSpPr/>
            <p:nvPr/>
          </p:nvSpPr>
          <p:spPr>
            <a:xfrm>
              <a:off x="812787" y="5047862"/>
              <a:ext cx="99490" cy="99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AF640B6-5682-497E-8CA3-25F195DB23F5}"/>
                </a:ext>
              </a:extLst>
            </p:cNvPr>
            <p:cNvSpPr/>
            <p:nvPr/>
          </p:nvSpPr>
          <p:spPr>
            <a:xfrm>
              <a:off x="812787" y="5215653"/>
              <a:ext cx="99490" cy="994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39" name="화살표: 오른쪽 238">
            <a:extLst>
              <a:ext uri="{FF2B5EF4-FFF2-40B4-BE49-F238E27FC236}">
                <a16:creationId xmlns:a16="http://schemas.microsoft.com/office/drawing/2014/main" id="{78751775-7FED-448F-B28D-10144988B6A5}"/>
              </a:ext>
            </a:extLst>
          </p:cNvPr>
          <p:cNvSpPr/>
          <p:nvPr/>
        </p:nvSpPr>
        <p:spPr>
          <a:xfrm>
            <a:off x="4690461" y="1924813"/>
            <a:ext cx="523060" cy="238530"/>
          </a:xfrm>
          <a:prstGeom prst="rightArrow">
            <a:avLst>
              <a:gd name="adj1" fmla="val 50000"/>
              <a:gd name="adj2" fmla="val 659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D50B28CD-665E-4EA8-B5B1-191CDF0E6FC6}"/>
              </a:ext>
            </a:extLst>
          </p:cNvPr>
          <p:cNvGrpSpPr/>
          <p:nvPr/>
        </p:nvGrpSpPr>
        <p:grpSpPr>
          <a:xfrm>
            <a:off x="2203199" y="1065713"/>
            <a:ext cx="2383087" cy="2364875"/>
            <a:chOff x="2260297" y="973751"/>
            <a:chExt cx="2383087" cy="2364875"/>
          </a:xfrm>
        </p:grpSpPr>
        <p:sp>
          <p:nvSpPr>
            <p:cNvPr id="17" name="사각형: 잘린 한쪽 모서리 16">
              <a:extLst>
                <a:ext uri="{FF2B5EF4-FFF2-40B4-BE49-F238E27FC236}">
                  <a16:creationId xmlns:a16="http://schemas.microsoft.com/office/drawing/2014/main" id="{650C6A4A-6520-420C-B01D-746C6BB2CA95}"/>
                </a:ext>
              </a:extLst>
            </p:cNvPr>
            <p:cNvSpPr/>
            <p:nvPr/>
          </p:nvSpPr>
          <p:spPr>
            <a:xfrm>
              <a:off x="2260297" y="973751"/>
              <a:ext cx="2383087" cy="2364875"/>
            </a:xfrm>
            <a:prstGeom prst="snip1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6D60677-8902-4B6F-BB0E-2B34A2BC7A51}"/>
                </a:ext>
              </a:extLst>
            </p:cNvPr>
            <p:cNvGrpSpPr/>
            <p:nvPr/>
          </p:nvGrpSpPr>
          <p:grpSpPr>
            <a:xfrm>
              <a:off x="2828479" y="1562548"/>
              <a:ext cx="1632284" cy="1684189"/>
              <a:chOff x="4538482" y="1444657"/>
              <a:chExt cx="1632284" cy="1684189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E2AF681-3F2F-4A6E-A478-D8D721025491}"/>
                  </a:ext>
                </a:extLst>
              </p:cNvPr>
              <p:cNvSpPr/>
              <p:nvPr/>
            </p:nvSpPr>
            <p:spPr>
              <a:xfrm>
                <a:off x="5112556" y="2043610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A5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9858907-06F1-49A5-892F-6E1F81A2F41C}"/>
                  </a:ext>
                </a:extLst>
              </p:cNvPr>
              <p:cNvSpPr/>
              <p:nvPr/>
            </p:nvSpPr>
            <p:spPr>
              <a:xfrm>
                <a:off x="4538482" y="1444657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A1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99F0D66-9B38-4E24-908C-D10F0BCB409E}"/>
                  </a:ext>
                </a:extLst>
              </p:cNvPr>
              <p:cNvSpPr/>
              <p:nvPr/>
            </p:nvSpPr>
            <p:spPr>
              <a:xfrm>
                <a:off x="5112556" y="1444657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A2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986384-2020-4547-BBDB-270D451FF53F}"/>
                  </a:ext>
                </a:extLst>
              </p:cNvPr>
              <p:cNvSpPr/>
              <p:nvPr/>
            </p:nvSpPr>
            <p:spPr>
              <a:xfrm>
                <a:off x="4538482" y="2048644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A4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CD28A6A-4454-40BC-B9B6-9BCAC730A0EF}"/>
                  </a:ext>
                </a:extLst>
              </p:cNvPr>
              <p:cNvSpPr/>
              <p:nvPr/>
            </p:nvSpPr>
            <p:spPr>
              <a:xfrm>
                <a:off x="5682907" y="1444657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A3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8D1BA9C-36AD-4387-95D4-F7C9E883A398}"/>
                  </a:ext>
                </a:extLst>
              </p:cNvPr>
              <p:cNvSpPr/>
              <p:nvPr/>
            </p:nvSpPr>
            <p:spPr>
              <a:xfrm>
                <a:off x="5683470" y="2048245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A6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EDF4FB16-3B5D-4B2D-8CF7-32957BFBD9D0}"/>
                  </a:ext>
                </a:extLst>
              </p:cNvPr>
              <p:cNvSpPr/>
              <p:nvPr/>
            </p:nvSpPr>
            <p:spPr>
              <a:xfrm>
                <a:off x="5112556" y="2632683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A8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0171ECF-C779-4AF0-8E36-4C5F87E49014}"/>
                  </a:ext>
                </a:extLst>
              </p:cNvPr>
              <p:cNvSpPr/>
              <p:nvPr/>
            </p:nvSpPr>
            <p:spPr>
              <a:xfrm>
                <a:off x="4538482" y="2632683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A7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1D81FEB2-2228-4FDD-AB5E-A7C1EC46E60D}"/>
                  </a:ext>
                </a:extLst>
              </p:cNvPr>
              <p:cNvSpPr/>
              <p:nvPr/>
            </p:nvSpPr>
            <p:spPr>
              <a:xfrm>
                <a:off x="5683470" y="2632683"/>
                <a:ext cx="487296" cy="496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A9</a:t>
                </a:r>
                <a:endPara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C7A9825-B73C-46A3-A45F-8541BFD4040B}"/>
                </a:ext>
              </a:extLst>
            </p:cNvPr>
            <p:cNvSpPr/>
            <p:nvPr/>
          </p:nvSpPr>
          <p:spPr>
            <a:xfrm>
              <a:off x="2283443" y="998873"/>
              <a:ext cx="2336799" cy="225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HEADER</a:t>
              </a:r>
              <a:endPara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A6515E4-DEE1-4045-A498-2713F64D81B5}"/>
                </a:ext>
              </a:extLst>
            </p:cNvPr>
            <p:cNvSpPr/>
            <p:nvPr/>
          </p:nvSpPr>
          <p:spPr>
            <a:xfrm>
              <a:off x="2283443" y="1246782"/>
              <a:ext cx="2336799" cy="225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NAV</a:t>
              </a:r>
              <a:endPara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7ED39C03-08DD-4492-8E5A-2C81697327F4}"/>
                </a:ext>
              </a:extLst>
            </p:cNvPr>
            <p:cNvSpPr/>
            <p:nvPr/>
          </p:nvSpPr>
          <p:spPr>
            <a:xfrm>
              <a:off x="2287854" y="1562548"/>
              <a:ext cx="428068" cy="167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S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I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D</a:t>
              </a:r>
            </a:p>
            <a:p>
              <a:pPr algn="ctr"/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E</a:t>
              </a:r>
              <a:endPara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61CDC85-2A1D-4F25-B1DE-07F9337783FB}"/>
                </a:ext>
              </a:extLst>
            </p:cNvPr>
            <p:cNvSpPr/>
            <p:nvPr/>
          </p:nvSpPr>
          <p:spPr>
            <a:xfrm>
              <a:off x="4570706" y="1562693"/>
              <a:ext cx="49536" cy="1679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화살표 연결선 17">
            <a:extLst>
              <a:ext uri="{FF2B5EF4-FFF2-40B4-BE49-F238E27FC236}">
                <a16:creationId xmlns:a16="http://schemas.microsoft.com/office/drawing/2014/main" id="{8A1B2732-B46F-4AF7-9106-F0F9AE64741F}"/>
              </a:ext>
            </a:extLst>
          </p:cNvPr>
          <p:cNvCxnSpPr>
            <a:cxnSpLocks/>
            <a:stCxn id="39" idx="0"/>
            <a:endCxn id="401" idx="3"/>
          </p:cNvCxnSpPr>
          <p:nvPr/>
        </p:nvCxnSpPr>
        <p:spPr>
          <a:xfrm flipH="1">
            <a:off x="593949" y="953723"/>
            <a:ext cx="1181526" cy="3018117"/>
          </a:xfrm>
          <a:prstGeom prst="bentConnector4">
            <a:avLst>
              <a:gd name="adj1" fmla="val -6027"/>
              <a:gd name="adj2" fmla="val 72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4600BD31-51FC-4320-BD93-ADD4A699C5BB}"/>
              </a:ext>
            </a:extLst>
          </p:cNvPr>
          <p:cNvGrpSpPr/>
          <p:nvPr/>
        </p:nvGrpSpPr>
        <p:grpSpPr>
          <a:xfrm>
            <a:off x="1391634" y="2197986"/>
            <a:ext cx="99490" cy="435072"/>
            <a:chOff x="1328695" y="2465267"/>
            <a:chExt cx="99490" cy="435072"/>
          </a:xfrm>
        </p:grpSpPr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94683FB6-0715-480A-B822-627AE88E60D6}"/>
                </a:ext>
              </a:extLst>
            </p:cNvPr>
            <p:cNvSpPr/>
            <p:nvPr/>
          </p:nvSpPr>
          <p:spPr>
            <a:xfrm>
              <a:off x="1328695" y="2465267"/>
              <a:ext cx="99490" cy="99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00941934-537F-40F3-8F00-7EA77D834008}"/>
                </a:ext>
              </a:extLst>
            </p:cNvPr>
            <p:cNvSpPr/>
            <p:nvPr/>
          </p:nvSpPr>
          <p:spPr>
            <a:xfrm>
              <a:off x="1328695" y="2633058"/>
              <a:ext cx="99490" cy="99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EDBAEC31-B3B5-474F-951E-EB145F4F5802}"/>
                </a:ext>
              </a:extLst>
            </p:cNvPr>
            <p:cNvSpPr/>
            <p:nvPr/>
          </p:nvSpPr>
          <p:spPr>
            <a:xfrm>
              <a:off x="1328695" y="2800849"/>
              <a:ext cx="99490" cy="994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355" name="사각형: 잘린 한쪽 모서리 354">
            <a:extLst>
              <a:ext uri="{FF2B5EF4-FFF2-40B4-BE49-F238E27FC236}">
                <a16:creationId xmlns:a16="http://schemas.microsoft.com/office/drawing/2014/main" id="{0ADA73AC-A5AB-47A6-82C2-4DDC224295DA}"/>
              </a:ext>
            </a:extLst>
          </p:cNvPr>
          <p:cNvSpPr/>
          <p:nvPr/>
        </p:nvSpPr>
        <p:spPr>
          <a:xfrm>
            <a:off x="5313364" y="1075660"/>
            <a:ext cx="2383087" cy="2364875"/>
          </a:xfrm>
          <a:prstGeom prst="snip1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A5E7706C-FF43-4F47-A441-C48EE5E14EB7}"/>
              </a:ext>
            </a:extLst>
          </p:cNvPr>
          <p:cNvGrpSpPr/>
          <p:nvPr/>
        </p:nvGrpSpPr>
        <p:grpSpPr>
          <a:xfrm>
            <a:off x="5338759" y="1881039"/>
            <a:ext cx="2268221" cy="1581768"/>
            <a:chOff x="3989345" y="1661239"/>
            <a:chExt cx="2268221" cy="1581768"/>
          </a:xfrm>
        </p:grpSpPr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5842E35F-9644-4EAA-A34B-BD3D0870BDB4}"/>
                </a:ext>
              </a:extLst>
            </p:cNvPr>
            <p:cNvSpPr/>
            <p:nvPr/>
          </p:nvSpPr>
          <p:spPr>
            <a:xfrm>
              <a:off x="4657521" y="1661239"/>
              <a:ext cx="1600045" cy="649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BIO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99897930-1E19-4917-9C96-AF54F31CE4FE}"/>
                </a:ext>
              </a:extLst>
            </p:cNvPr>
            <p:cNvSpPr/>
            <p:nvPr/>
          </p:nvSpPr>
          <p:spPr>
            <a:xfrm>
              <a:off x="3993446" y="1663781"/>
              <a:ext cx="638371" cy="649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80861283-247F-499B-A553-9C29F59DD388}"/>
                </a:ext>
              </a:extLst>
            </p:cNvPr>
            <p:cNvSpPr/>
            <p:nvPr/>
          </p:nvSpPr>
          <p:spPr>
            <a:xfrm>
              <a:off x="4653111" y="2593020"/>
              <a:ext cx="1600045" cy="649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About Port A1 - 1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3C1A617C-9A9D-4BF6-86A8-FB9447CD043D}"/>
                </a:ext>
              </a:extLst>
            </p:cNvPr>
            <p:cNvSpPr/>
            <p:nvPr/>
          </p:nvSpPr>
          <p:spPr>
            <a:xfrm>
              <a:off x="3989345" y="2593020"/>
              <a:ext cx="638371" cy="649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Thumb</a:t>
              </a:r>
            </a:p>
          </p:txBody>
        </p:sp>
      </p:grp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77260F7B-9BCD-400E-8297-BD6D33C4A039}"/>
              </a:ext>
            </a:extLst>
          </p:cNvPr>
          <p:cNvSpPr/>
          <p:nvPr/>
        </p:nvSpPr>
        <p:spPr>
          <a:xfrm>
            <a:off x="5342860" y="1100782"/>
            <a:ext cx="2336799" cy="22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HEADER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2B6EDC9-DECB-4DA6-843A-E7F9035D6691}"/>
              </a:ext>
            </a:extLst>
          </p:cNvPr>
          <p:cNvSpPr/>
          <p:nvPr/>
        </p:nvSpPr>
        <p:spPr>
          <a:xfrm>
            <a:off x="5342860" y="1348691"/>
            <a:ext cx="2336799" cy="22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NAV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FB30965D-DD5C-4F8F-8AA1-5145EBF775AC}"/>
              </a:ext>
            </a:extLst>
          </p:cNvPr>
          <p:cNvSpPr/>
          <p:nvPr/>
        </p:nvSpPr>
        <p:spPr>
          <a:xfrm>
            <a:off x="5342860" y="1664457"/>
            <a:ext cx="2259710" cy="19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Name A1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2C224962-8AA8-497B-98F1-B4BEAE684796}"/>
              </a:ext>
            </a:extLst>
          </p:cNvPr>
          <p:cNvSpPr/>
          <p:nvPr/>
        </p:nvSpPr>
        <p:spPr>
          <a:xfrm>
            <a:off x="7630123" y="1664602"/>
            <a:ext cx="49536" cy="1679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9A47C2F-8A0C-4728-A96F-49C229052ADF}"/>
              </a:ext>
            </a:extLst>
          </p:cNvPr>
          <p:cNvSpPr/>
          <p:nvPr/>
        </p:nvSpPr>
        <p:spPr>
          <a:xfrm>
            <a:off x="5342860" y="2583443"/>
            <a:ext cx="2259710" cy="19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Port A1 - 1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5A24B99D-81B6-4D36-B139-82022B1F0AA4}"/>
              </a:ext>
            </a:extLst>
          </p:cNvPr>
          <p:cNvGrpSpPr/>
          <p:nvPr/>
        </p:nvGrpSpPr>
        <p:grpSpPr>
          <a:xfrm>
            <a:off x="6461512" y="3543938"/>
            <a:ext cx="99490" cy="435072"/>
            <a:chOff x="1328695" y="2465267"/>
            <a:chExt cx="99490" cy="435072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D630EF4-0544-4026-9048-D435EBA23F8F}"/>
                </a:ext>
              </a:extLst>
            </p:cNvPr>
            <p:cNvSpPr/>
            <p:nvPr/>
          </p:nvSpPr>
          <p:spPr>
            <a:xfrm>
              <a:off x="1328695" y="2465267"/>
              <a:ext cx="99490" cy="99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8655585-F8C5-45C7-B5EC-55C3EAB3DEEB}"/>
                </a:ext>
              </a:extLst>
            </p:cNvPr>
            <p:cNvSpPr/>
            <p:nvPr/>
          </p:nvSpPr>
          <p:spPr>
            <a:xfrm>
              <a:off x="1328695" y="2633058"/>
              <a:ext cx="99490" cy="99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7F93A137-790E-48E5-AE9F-E417DD4EB937}"/>
                </a:ext>
              </a:extLst>
            </p:cNvPr>
            <p:cNvSpPr/>
            <p:nvPr/>
          </p:nvSpPr>
          <p:spPr>
            <a:xfrm>
              <a:off x="1328695" y="2800849"/>
              <a:ext cx="99490" cy="994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B047D67E-DDA7-43C5-B6A0-CABB5D9611B4}"/>
              </a:ext>
            </a:extLst>
          </p:cNvPr>
          <p:cNvGrpSpPr/>
          <p:nvPr/>
        </p:nvGrpSpPr>
        <p:grpSpPr>
          <a:xfrm>
            <a:off x="3344997" y="3557593"/>
            <a:ext cx="99490" cy="435072"/>
            <a:chOff x="1328695" y="2465267"/>
            <a:chExt cx="99490" cy="435072"/>
          </a:xfrm>
        </p:grpSpPr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B9921AD9-9CE8-4BFE-AC5E-01AAAE644178}"/>
                </a:ext>
              </a:extLst>
            </p:cNvPr>
            <p:cNvSpPr/>
            <p:nvPr/>
          </p:nvSpPr>
          <p:spPr>
            <a:xfrm>
              <a:off x="1328695" y="2465267"/>
              <a:ext cx="99490" cy="994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3F3A7692-8926-4EC2-A451-6F566A6A4528}"/>
                </a:ext>
              </a:extLst>
            </p:cNvPr>
            <p:cNvSpPr/>
            <p:nvPr/>
          </p:nvSpPr>
          <p:spPr>
            <a:xfrm>
              <a:off x="1328695" y="2633058"/>
              <a:ext cx="99490" cy="99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B7349B4F-89B0-4271-9577-F70C17070C47}"/>
                </a:ext>
              </a:extLst>
            </p:cNvPr>
            <p:cNvSpPr/>
            <p:nvPr/>
          </p:nvSpPr>
          <p:spPr>
            <a:xfrm>
              <a:off x="1328695" y="2800849"/>
              <a:ext cx="99490" cy="994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401" name="사각형: 잘린 한쪽 모서리 400">
            <a:extLst>
              <a:ext uri="{FF2B5EF4-FFF2-40B4-BE49-F238E27FC236}">
                <a16:creationId xmlns:a16="http://schemas.microsoft.com/office/drawing/2014/main" id="{47F4B2E3-0E8F-4524-B424-D78150462FB1}"/>
              </a:ext>
            </a:extLst>
          </p:cNvPr>
          <p:cNvSpPr/>
          <p:nvPr/>
        </p:nvSpPr>
        <p:spPr>
          <a:xfrm>
            <a:off x="107722" y="3971843"/>
            <a:ext cx="972453" cy="1178851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Editor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Picture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Text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File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32591E9D-9C0B-4511-BF9A-D67F73602F40}"/>
              </a:ext>
            </a:extLst>
          </p:cNvPr>
          <p:cNvCxnSpPr>
            <a:cxnSpLocks/>
            <a:stCxn id="401" idx="0"/>
            <a:endCxn id="451" idx="2"/>
          </p:cNvCxnSpPr>
          <p:nvPr/>
        </p:nvCxnSpPr>
        <p:spPr>
          <a:xfrm flipV="1">
            <a:off x="1080175" y="4561266"/>
            <a:ext cx="3114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사각형: 잘린 한쪽 모서리 450">
            <a:extLst>
              <a:ext uri="{FF2B5EF4-FFF2-40B4-BE49-F238E27FC236}">
                <a16:creationId xmlns:a16="http://schemas.microsoft.com/office/drawing/2014/main" id="{E86A4902-8088-4E40-A24D-3D6AACF26E62}"/>
              </a:ext>
            </a:extLst>
          </p:cNvPr>
          <p:cNvSpPr/>
          <p:nvPr/>
        </p:nvSpPr>
        <p:spPr>
          <a:xfrm>
            <a:off x="1391634" y="3971840"/>
            <a:ext cx="972453" cy="1178851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458" name="직선 화살표 연결선 17">
            <a:extLst>
              <a:ext uri="{FF2B5EF4-FFF2-40B4-BE49-F238E27FC236}">
                <a16:creationId xmlns:a16="http://schemas.microsoft.com/office/drawing/2014/main" id="{2447E7B9-8EE0-4BDF-B226-8E1A8744084B}"/>
              </a:ext>
            </a:extLst>
          </p:cNvPr>
          <p:cNvCxnSpPr>
            <a:cxnSpLocks/>
            <a:stCxn id="451" idx="3"/>
            <a:endCxn id="62" idx="2"/>
          </p:cNvCxnSpPr>
          <p:nvPr/>
        </p:nvCxnSpPr>
        <p:spPr>
          <a:xfrm rot="5400000" flipH="1" flipV="1">
            <a:off x="1535862" y="2492673"/>
            <a:ext cx="1821167" cy="1137168"/>
          </a:xfrm>
          <a:prstGeom prst="bentConnector3">
            <a:avLst>
              <a:gd name="adj1" fmla="val 19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직선 화살표 연결선 33">
            <a:extLst>
              <a:ext uri="{FF2B5EF4-FFF2-40B4-BE49-F238E27FC236}">
                <a16:creationId xmlns:a16="http://schemas.microsoft.com/office/drawing/2014/main" id="{159251B6-FAE0-4BD7-98B0-95E115979AF0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>
            <a:off x="3394743" y="1065714"/>
            <a:ext cx="5475842" cy="282297"/>
          </a:xfrm>
          <a:prstGeom prst="bentConnector4">
            <a:avLst>
              <a:gd name="adj1" fmla="val 10924"/>
              <a:gd name="adj2" fmla="val 18097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직선 화살표 연결선 17">
            <a:extLst>
              <a:ext uri="{FF2B5EF4-FFF2-40B4-BE49-F238E27FC236}">
                <a16:creationId xmlns:a16="http://schemas.microsoft.com/office/drawing/2014/main" id="{B13EC260-1292-4514-A9AD-5D40F616A12E}"/>
              </a:ext>
            </a:extLst>
          </p:cNvPr>
          <p:cNvCxnSpPr>
            <a:cxnSpLocks/>
            <a:stCxn id="6" idx="1"/>
            <a:endCxn id="451" idx="1"/>
          </p:cNvCxnSpPr>
          <p:nvPr/>
        </p:nvCxnSpPr>
        <p:spPr>
          <a:xfrm rot="10800000">
            <a:off x="1877861" y="5150692"/>
            <a:ext cx="2702078" cy="759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69F8BC-B298-4742-B67A-A5F40F242626}"/>
              </a:ext>
            </a:extLst>
          </p:cNvPr>
          <p:cNvGrpSpPr/>
          <p:nvPr/>
        </p:nvGrpSpPr>
        <p:grpSpPr>
          <a:xfrm>
            <a:off x="4579939" y="2208575"/>
            <a:ext cx="762921" cy="3958466"/>
            <a:chOff x="4586286" y="2347083"/>
            <a:chExt cx="762921" cy="395846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6B7B41E-1F67-4B3B-B367-213BD93F6ADB}"/>
                </a:ext>
              </a:extLst>
            </p:cNvPr>
            <p:cNvSpPr/>
            <p:nvPr/>
          </p:nvSpPr>
          <p:spPr>
            <a:xfrm>
              <a:off x="4586286" y="5791199"/>
              <a:ext cx="733425" cy="514350"/>
            </a:xfrm>
            <a:prstGeom prst="roundRect">
              <a:avLst>
                <a:gd name="adj" fmla="val 333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B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관리자</a:t>
              </a:r>
              <a:endPara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18843AA-22B4-41E1-9087-61C4A7316DFE}"/>
                </a:ext>
              </a:extLst>
            </p:cNvPr>
            <p:cNvCxnSpPr>
              <a:cxnSpLocks/>
              <a:stCxn id="6" idx="0"/>
              <a:endCxn id="364" idx="1"/>
            </p:cNvCxnSpPr>
            <p:nvPr/>
          </p:nvCxnSpPr>
          <p:spPr>
            <a:xfrm rot="5400000" flipH="1" flipV="1">
              <a:off x="3429045" y="3871037"/>
              <a:ext cx="3444116" cy="396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03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71</Words>
  <Application>Microsoft Office PowerPoint</Application>
  <PresentationFormat>A4 용지(210x297mm)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나눔스퀘어라운드 Light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14</cp:revision>
  <dcterms:created xsi:type="dcterms:W3CDTF">2020-09-16T23:23:00Z</dcterms:created>
  <dcterms:modified xsi:type="dcterms:W3CDTF">2020-09-17T01:24:45Z</dcterms:modified>
</cp:coreProperties>
</file>