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ALPHA</a:t>
            </a:r>
            <a:endParaRPr lang="en-US" dirty="0"/>
          </a:p>
        </p:txBody>
      </p:sp>
      <p:sp>
        <p:nvSpPr>
          <p:cNvPr id="3" name="Subtitle 2"/>
          <p:cNvSpPr>
            <a:spLocks noGrp="1"/>
          </p:cNvSpPr>
          <p:nvPr>
            <p:ph type="subTitle" idx="1"/>
          </p:nvPr>
        </p:nvSpPr>
        <p:spPr/>
        <p:txBody>
          <a:bodyPr/>
          <a:lstStyle/>
          <a:p>
            <a:r>
              <a:rPr lang="en-US" dirty="0" smtClean="0"/>
              <a:t>ROUND 2</a:t>
            </a:r>
            <a:endParaRPr lang="en-US" dirty="0"/>
          </a:p>
        </p:txBody>
      </p:sp>
    </p:spTree>
    <p:extLst>
      <p:ext uri="{BB962C8B-B14F-4D97-AF65-F5344CB8AC3E}">
        <p14:creationId xmlns:p14="http://schemas.microsoft.com/office/powerpoint/2010/main" val="80522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0619" y="850006"/>
            <a:ext cx="6542468" cy="369332"/>
          </a:xfrm>
          <a:prstGeom prst="rect">
            <a:avLst/>
          </a:prstGeom>
          <a:noFill/>
        </p:spPr>
        <p:txBody>
          <a:bodyPr wrap="square" rtlCol="0">
            <a:spAutoFit/>
          </a:bodyPr>
          <a:lstStyle/>
          <a:p>
            <a:r>
              <a:rPr lang="en-US" b="1" dirty="0" smtClean="0"/>
              <a:t>DATA ALGORITHMS &amp; TECHNIQUES</a:t>
            </a:r>
            <a:endParaRPr lang="en-US" b="1" dirty="0"/>
          </a:p>
        </p:txBody>
      </p:sp>
      <p:sp>
        <p:nvSpPr>
          <p:cNvPr id="5" name="TextBox 4"/>
          <p:cNvSpPr txBox="1"/>
          <p:nvPr/>
        </p:nvSpPr>
        <p:spPr>
          <a:xfrm>
            <a:off x="2060619" y="1427408"/>
            <a:ext cx="8538694" cy="1200329"/>
          </a:xfrm>
          <a:prstGeom prst="rect">
            <a:avLst/>
          </a:prstGeom>
          <a:noFill/>
        </p:spPr>
        <p:txBody>
          <a:bodyPr wrap="square" rtlCol="0">
            <a:spAutoFit/>
          </a:bodyPr>
          <a:lstStyle/>
          <a:p>
            <a:r>
              <a:rPr lang="en-US" dirty="0" smtClean="0"/>
              <a:t>We are using </a:t>
            </a:r>
            <a:r>
              <a:rPr lang="en-US" dirty="0" err="1" smtClean="0"/>
              <a:t>Xgboost</a:t>
            </a:r>
            <a:r>
              <a:rPr lang="en-US" dirty="0" smtClean="0"/>
              <a:t> to train the time series model and we used the mean and multiple regression for the prediction of good donors and bad donors and also for the prediction of how many of good donors occurs within a time space</a:t>
            </a:r>
            <a:endParaRPr lang="en-US" dirty="0"/>
          </a:p>
        </p:txBody>
      </p:sp>
      <p:sp>
        <p:nvSpPr>
          <p:cNvPr id="6" name="TextBox 5"/>
          <p:cNvSpPr txBox="1"/>
          <p:nvPr/>
        </p:nvSpPr>
        <p:spPr>
          <a:xfrm>
            <a:off x="2060619" y="3019177"/>
            <a:ext cx="6542468" cy="369332"/>
          </a:xfrm>
          <a:prstGeom prst="rect">
            <a:avLst/>
          </a:prstGeom>
          <a:noFill/>
        </p:spPr>
        <p:txBody>
          <a:bodyPr wrap="square" rtlCol="0">
            <a:spAutoFit/>
          </a:bodyPr>
          <a:lstStyle/>
          <a:p>
            <a:r>
              <a:rPr lang="en-US" dirty="0" err="1" smtClean="0"/>
              <a:t>Jupyter</a:t>
            </a:r>
            <a:r>
              <a:rPr lang="en-US" dirty="0" smtClean="0"/>
              <a:t> notebook</a:t>
            </a:r>
            <a:endParaRPr lang="en-US" dirty="0"/>
          </a:p>
        </p:txBody>
      </p:sp>
      <p:sp>
        <p:nvSpPr>
          <p:cNvPr id="7" name="TextBox 6"/>
          <p:cNvSpPr txBox="1"/>
          <p:nvPr/>
        </p:nvSpPr>
        <p:spPr>
          <a:xfrm>
            <a:off x="2060619" y="3779949"/>
            <a:ext cx="8538694" cy="646331"/>
          </a:xfrm>
          <a:prstGeom prst="rect">
            <a:avLst/>
          </a:prstGeom>
          <a:noFill/>
        </p:spPr>
        <p:txBody>
          <a:bodyPr wrap="square" rtlCol="0">
            <a:spAutoFit/>
          </a:bodyPr>
          <a:lstStyle/>
          <a:p>
            <a:r>
              <a:rPr lang="en-US" dirty="0" smtClean="0"/>
              <a:t>We use python for the </a:t>
            </a:r>
            <a:r>
              <a:rPr lang="en-US" dirty="0" err="1" smtClean="0"/>
              <a:t>implification</a:t>
            </a:r>
            <a:r>
              <a:rPr lang="en-US" dirty="0" smtClean="0"/>
              <a:t> of this </a:t>
            </a:r>
            <a:r>
              <a:rPr lang="en-US" dirty="0" err="1" smtClean="0"/>
              <a:t>procedure.we</a:t>
            </a:r>
            <a:r>
              <a:rPr lang="en-US" dirty="0" smtClean="0"/>
              <a:t> use different algorithm and techniques of data science</a:t>
            </a:r>
            <a:endParaRPr lang="en-US" dirty="0"/>
          </a:p>
        </p:txBody>
      </p:sp>
      <p:sp>
        <p:nvSpPr>
          <p:cNvPr id="8" name="TextBox 7"/>
          <p:cNvSpPr txBox="1"/>
          <p:nvPr/>
        </p:nvSpPr>
        <p:spPr>
          <a:xfrm>
            <a:off x="2060619" y="4932161"/>
            <a:ext cx="8538694" cy="646331"/>
          </a:xfrm>
          <a:prstGeom prst="rect">
            <a:avLst/>
          </a:prstGeom>
          <a:noFill/>
        </p:spPr>
        <p:txBody>
          <a:bodyPr wrap="square" rtlCol="0">
            <a:spAutoFit/>
          </a:bodyPr>
          <a:lstStyle/>
          <a:p>
            <a:r>
              <a:rPr lang="en-US" dirty="0" smtClean="0"/>
              <a:t>We suggested the real world problem and give the prediction so that our raw data is converted into </a:t>
            </a:r>
            <a:r>
              <a:rPr lang="en-US" dirty="0" err="1" smtClean="0"/>
              <a:t>meaningfull</a:t>
            </a:r>
            <a:r>
              <a:rPr lang="en-US" dirty="0" smtClean="0"/>
              <a:t> result</a:t>
            </a:r>
            <a:endParaRPr lang="en-US" dirty="0"/>
          </a:p>
        </p:txBody>
      </p:sp>
    </p:spTree>
    <p:extLst>
      <p:ext uri="{BB962C8B-B14F-4D97-AF65-F5344CB8AC3E}">
        <p14:creationId xmlns:p14="http://schemas.microsoft.com/office/powerpoint/2010/main" val="379607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4709" y="914400"/>
            <a:ext cx="6542468" cy="369332"/>
          </a:xfrm>
          <a:prstGeom prst="rect">
            <a:avLst/>
          </a:prstGeom>
          <a:noFill/>
        </p:spPr>
        <p:txBody>
          <a:bodyPr wrap="square" rtlCol="0">
            <a:spAutoFit/>
          </a:bodyPr>
          <a:lstStyle/>
          <a:p>
            <a:r>
              <a:rPr lang="en-US" b="1" dirty="0" smtClean="0"/>
              <a:t>Conclusion</a:t>
            </a:r>
            <a:r>
              <a:rPr lang="en-US" dirty="0" smtClean="0"/>
              <a:t>:</a:t>
            </a:r>
            <a:endParaRPr lang="en-US" dirty="0"/>
          </a:p>
        </p:txBody>
      </p:sp>
      <p:sp>
        <p:nvSpPr>
          <p:cNvPr id="3" name="TextBox 2"/>
          <p:cNvSpPr txBox="1"/>
          <p:nvPr/>
        </p:nvSpPr>
        <p:spPr>
          <a:xfrm>
            <a:off x="1944709" y="1491803"/>
            <a:ext cx="6542468" cy="1200329"/>
          </a:xfrm>
          <a:prstGeom prst="rect">
            <a:avLst/>
          </a:prstGeom>
          <a:noFill/>
        </p:spPr>
        <p:txBody>
          <a:bodyPr wrap="square" rtlCol="0">
            <a:spAutoFit/>
          </a:bodyPr>
          <a:lstStyle/>
          <a:p>
            <a:r>
              <a:rPr lang="en-US" dirty="0" smtClean="0"/>
              <a:t>In the end, we manage to predict the </a:t>
            </a:r>
            <a:r>
              <a:rPr lang="en-US" dirty="0" err="1" smtClean="0"/>
              <a:t>the</a:t>
            </a:r>
            <a:r>
              <a:rPr lang="en-US" dirty="0" smtClean="0"/>
              <a:t> desired results using our techniques. We use python for different purposes and predictions algorithms to predict the most accurate results.</a:t>
            </a:r>
            <a:endParaRPr lang="en-US" dirty="0"/>
          </a:p>
        </p:txBody>
      </p:sp>
    </p:spTree>
    <p:extLst>
      <p:ext uri="{BB962C8B-B14F-4D97-AF65-F5344CB8AC3E}">
        <p14:creationId xmlns:p14="http://schemas.microsoft.com/office/powerpoint/2010/main" val="22441957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124</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Wisp</vt:lpstr>
      <vt:lpstr>TEAM ALPHA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ALPHA</dc:title>
  <dc:creator>Windows User</dc:creator>
  <cp:lastModifiedBy>Windows User</cp:lastModifiedBy>
  <cp:revision>3</cp:revision>
  <dcterms:created xsi:type="dcterms:W3CDTF">2019-04-21T02:14:09Z</dcterms:created>
  <dcterms:modified xsi:type="dcterms:W3CDTF">2019-04-21T02:39:10Z</dcterms:modified>
</cp:coreProperties>
</file>