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E23F7-2E20-4A34-834A-D8967D70577F}" v="27" dt="2022-07-20T09:36:0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Senthil" userId="S::deepika.senthil@aspiresys.com::1efd880b-cf57-45be-8f90-651560fde125" providerId="AD" clId="Web-{792E23F7-2E20-4A34-834A-D8967D70577F}"/>
    <pc:docChg chg="modSld">
      <pc:chgData name="Deepika Senthil" userId="S::deepika.senthil@aspiresys.com::1efd880b-cf57-45be-8f90-651560fde125" providerId="AD" clId="Web-{792E23F7-2E20-4A34-834A-D8967D70577F}" dt="2022-07-20T09:36:01.887" v="8" actId="20577"/>
      <pc:docMkLst>
        <pc:docMk/>
      </pc:docMkLst>
      <pc:sldChg chg="modSp">
        <pc:chgData name="Deepika Senthil" userId="S::deepika.senthil@aspiresys.com::1efd880b-cf57-45be-8f90-651560fde125" providerId="AD" clId="Web-{792E23F7-2E20-4A34-834A-D8967D70577F}" dt="2022-07-20T09:34:22.571" v="0" actId="20577"/>
        <pc:sldMkLst>
          <pc:docMk/>
          <pc:sldMk cId="1676885948" sldId="260"/>
        </pc:sldMkLst>
        <pc:spChg chg="mod">
          <ac:chgData name="Deepika Senthil" userId="S::deepika.senthil@aspiresys.com::1efd880b-cf57-45be-8f90-651560fde125" providerId="AD" clId="Web-{792E23F7-2E20-4A34-834A-D8967D70577F}" dt="2022-07-20T09:34:22.571" v="0" actId="20577"/>
          <ac:spMkLst>
            <pc:docMk/>
            <pc:sldMk cId="1676885948" sldId="260"/>
            <ac:spMk id="2" creationId="{00000000-0000-0000-0000-000000000000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20.292" v="1" actId="20577"/>
        <pc:sldMkLst>
          <pc:docMk/>
          <pc:sldMk cId="2300890206" sldId="289"/>
        </pc:sldMkLst>
        <pc:spChg chg="mod">
          <ac:chgData name="Deepika Senthil" userId="S::deepika.senthil@aspiresys.com::1efd880b-cf57-45be-8f90-651560fde125" providerId="AD" clId="Web-{792E23F7-2E20-4A34-834A-D8967D70577F}" dt="2022-07-20T09:35:20.292" v="1" actId="20577"/>
          <ac:spMkLst>
            <pc:docMk/>
            <pc:sldMk cId="2300890206" sldId="289"/>
            <ac:spMk id="2" creationId="{B8439BEF-118C-4251-B05E-66EB09825A29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26.183" v="2" actId="20577"/>
        <pc:sldMkLst>
          <pc:docMk/>
          <pc:sldMk cId="2156562386" sldId="290"/>
        </pc:sldMkLst>
        <pc:spChg chg="mod">
          <ac:chgData name="Deepika Senthil" userId="S::deepika.senthil@aspiresys.com::1efd880b-cf57-45be-8f90-651560fde125" providerId="AD" clId="Web-{792E23F7-2E20-4A34-834A-D8967D70577F}" dt="2022-07-20T09:35:26.183" v="2" actId="20577"/>
          <ac:spMkLst>
            <pc:docMk/>
            <pc:sldMk cId="2156562386" sldId="290"/>
            <ac:spMk id="2" creationId="{5ACF8B4F-96E5-4420-BA39-5CAD3C7F43A3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33.417" v="3" actId="20577"/>
        <pc:sldMkLst>
          <pc:docMk/>
          <pc:sldMk cId="358173569" sldId="291"/>
        </pc:sldMkLst>
        <pc:spChg chg="mod">
          <ac:chgData name="Deepika Senthil" userId="S::deepika.senthil@aspiresys.com::1efd880b-cf57-45be-8f90-651560fde125" providerId="AD" clId="Web-{792E23F7-2E20-4A34-834A-D8967D70577F}" dt="2022-07-20T09:35:33.417" v="3" actId="20577"/>
          <ac:spMkLst>
            <pc:docMk/>
            <pc:sldMk cId="358173569" sldId="291"/>
            <ac:spMk id="2" creationId="{4FA5CAF7-3EA0-4F61-AECE-E9F0C5757820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39.449" v="4" actId="20577"/>
        <pc:sldMkLst>
          <pc:docMk/>
          <pc:sldMk cId="1559770544" sldId="293"/>
        </pc:sldMkLst>
        <pc:spChg chg="mod">
          <ac:chgData name="Deepika Senthil" userId="S::deepika.senthil@aspiresys.com::1efd880b-cf57-45be-8f90-651560fde125" providerId="AD" clId="Web-{792E23F7-2E20-4A34-834A-D8967D70577F}" dt="2022-07-20T09:35:39.449" v="4" actId="20577"/>
          <ac:spMkLst>
            <pc:docMk/>
            <pc:sldMk cId="1559770544" sldId="293"/>
            <ac:spMk id="2" creationId="{36EE37C8-7CEE-42FC-9D64-8A64BEB51AD5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45.464" v="5" actId="20577"/>
        <pc:sldMkLst>
          <pc:docMk/>
          <pc:sldMk cId="1761526276" sldId="294"/>
        </pc:sldMkLst>
        <pc:spChg chg="mod">
          <ac:chgData name="Deepika Senthil" userId="S::deepika.senthil@aspiresys.com::1efd880b-cf57-45be-8f90-651560fde125" providerId="AD" clId="Web-{792E23F7-2E20-4A34-834A-D8967D70577F}" dt="2022-07-20T09:35:45.464" v="5" actId="20577"/>
          <ac:spMkLst>
            <pc:docMk/>
            <pc:sldMk cId="1761526276" sldId="294"/>
            <ac:spMk id="2" creationId="{FB17D184-AA46-4501-9FEE-87D43C08F8C8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50.043" v="6" actId="20577"/>
        <pc:sldMkLst>
          <pc:docMk/>
          <pc:sldMk cId="705161612" sldId="295"/>
        </pc:sldMkLst>
        <pc:spChg chg="mod">
          <ac:chgData name="Deepika Senthil" userId="S::deepika.senthil@aspiresys.com::1efd880b-cf57-45be-8f90-651560fde125" providerId="AD" clId="Web-{792E23F7-2E20-4A34-834A-D8967D70577F}" dt="2022-07-20T09:35:50.043" v="6" actId="20577"/>
          <ac:spMkLst>
            <pc:docMk/>
            <pc:sldMk cId="705161612" sldId="295"/>
            <ac:spMk id="2" creationId="{D9B54E0E-A817-4083-B289-2CE3753D0DB9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5:55.683" v="7" actId="20577"/>
        <pc:sldMkLst>
          <pc:docMk/>
          <pc:sldMk cId="83609570" sldId="296"/>
        </pc:sldMkLst>
        <pc:spChg chg="mod">
          <ac:chgData name="Deepika Senthil" userId="S::deepika.senthil@aspiresys.com::1efd880b-cf57-45be-8f90-651560fde125" providerId="AD" clId="Web-{792E23F7-2E20-4A34-834A-D8967D70577F}" dt="2022-07-20T09:35:55.683" v="7" actId="20577"/>
          <ac:spMkLst>
            <pc:docMk/>
            <pc:sldMk cId="83609570" sldId="296"/>
            <ac:spMk id="2" creationId="{B3686788-0B21-46C0-AD95-DC3EBF9DDF5B}"/>
          </ac:spMkLst>
        </pc:spChg>
      </pc:sldChg>
      <pc:sldChg chg="modSp">
        <pc:chgData name="Deepika Senthil" userId="S::deepika.senthil@aspiresys.com::1efd880b-cf57-45be-8f90-651560fde125" providerId="AD" clId="Web-{792E23F7-2E20-4A34-834A-D8967D70577F}" dt="2022-07-20T09:36:01.887" v="8" actId="20577"/>
        <pc:sldMkLst>
          <pc:docMk/>
          <pc:sldMk cId="1437407060" sldId="297"/>
        </pc:sldMkLst>
        <pc:spChg chg="mod">
          <ac:chgData name="Deepika Senthil" userId="S::deepika.senthil@aspiresys.com::1efd880b-cf57-45be-8f90-651560fde125" providerId="AD" clId="Web-{792E23F7-2E20-4A34-834A-D8967D70577F}" dt="2022-07-20T09:36:01.887" v="8" actId="20577"/>
          <ac:spMkLst>
            <pc:docMk/>
            <pc:sldMk cId="1437407060" sldId="297"/>
            <ac:spMk id="2" creationId="{D41F2D00-0A9A-4E10-A8F8-898387625E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072/swagger" TargetMode="External"/><Relationship Id="rId7" Type="http://schemas.openxmlformats.org/officeDocument/2006/relationships/hyperlink" Target="https://github.com/TeamAlpha01/Project/tree/master/Document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eamAlpha01/Project/blob/master/Testing/Revised%20Plan.xlsx" TargetMode="External"/><Relationship Id="rId5" Type="http://schemas.openxmlformats.org/officeDocument/2006/relationships/hyperlink" Target="https://github.com/TeamAlpha01/Project/tree/master/Design/Low%20Level" TargetMode="External"/><Relationship Id="rId4" Type="http://schemas.openxmlformats.org/officeDocument/2006/relationships/hyperlink" Target="https://github.com/TeamAlpha01/Project/tree/master/Design/Data%20Mode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7.145/" TargetMode="External"/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477" y="2170041"/>
            <a:ext cx="7876673" cy="1712033"/>
          </a:xfrm>
        </p:spPr>
        <p:txBody>
          <a:bodyPr/>
          <a:lstStyle/>
          <a:p>
            <a:r>
              <a:rPr lang="en-US" sz="5850">
                <a:latin typeface="Calibri"/>
                <a:cs typeface="Calibri"/>
              </a:rPr>
              <a:t>INTERVIEW MANAGEMENT SYSTEM</a:t>
            </a:r>
            <a:endParaRPr lang="en-US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19694B-F589-C10C-3CD1-B50FA62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" y="2473975"/>
            <a:ext cx="3422209" cy="11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D00-0A9A-4E10-A8F8-8983876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LEASONS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C1A2-F760-4CDD-BA56-B4F1F0A8B1B4}"/>
              </a:ext>
            </a:extLst>
          </p:cNvPr>
          <p:cNvSpPr txBox="1"/>
          <p:nvPr/>
        </p:nvSpPr>
        <p:spPr>
          <a:xfrm>
            <a:off x="796119" y="1241569"/>
            <a:ext cx="97050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Understand the system end to end.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Collect the requirements properly.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Think as an end user while designing a system.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Don't forget to address Non – Functional Requirements.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Learned to work as a team with responsibilities.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Always keep a backup of our work.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To respect others time in our team.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To avoid conflicts and to resolve conflicts. 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algn="l" rtl="0" fontAlgn="base"/>
            <a:endParaRPr lang="en-US" sz="20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EF6D4-75E9-425C-B270-8007B3E5A65B}"/>
              </a:ext>
            </a:extLst>
          </p:cNvPr>
          <p:cNvSpPr txBox="1"/>
          <p:nvPr/>
        </p:nvSpPr>
        <p:spPr>
          <a:xfrm>
            <a:off x="771516" y="521269"/>
            <a:ext cx="85520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To value the customer inputs and make use of it.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To identify the bugs earlier.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  <a:endParaRPr lang="en-US" sz="2000" b="0" i="0" u="none" strike="noStrike">
              <a:solidFill>
                <a:srgbClr val="40404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>
              <a:solidFill>
                <a:srgbClr val="40404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Never assume.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Learned how to use testing tools.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Learned to track time with honest timesheet.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Don't hesitate to ask questions.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Team meetings are always important to track the works.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Brainstorming is very important to share ideas.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404040"/>
                </a:solidFill>
                <a:effectLst/>
              </a:rPr>
              <a:t>Always update MOM to track the meeting updates.</a:t>
            </a: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000000"/>
              </a:solidFill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A23CEC-F43A-4504-9A9F-BED4739A1196}"/>
              </a:ext>
            </a:extLst>
          </p:cNvPr>
          <p:cNvSpPr txBox="1">
            <a:spLocks/>
          </p:cNvSpPr>
          <p:nvPr/>
        </p:nvSpPr>
        <p:spPr>
          <a:xfrm>
            <a:off x="3653470" y="6153580"/>
            <a:ext cx="6288545" cy="368589"/>
          </a:xfrm>
          <a:prstGeom prst="rect">
            <a:avLst/>
          </a:prstGeom>
          <a:noFill/>
        </p:spPr>
        <p:txBody>
          <a:bodyPr vert="horz" wrap="square" lIns="90704" tIns="45352" rIns="90704" bIns="45352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000">
                <a:solidFill>
                  <a:srgbClr val="7030A0"/>
                </a:solidFill>
              </a:rPr>
              <a:t>“Time sheet is the mirror for your career growth.”</a:t>
            </a:r>
          </a:p>
        </p:txBody>
      </p:sp>
    </p:spTree>
    <p:extLst>
      <p:ext uri="{BB962C8B-B14F-4D97-AF65-F5344CB8AC3E}">
        <p14:creationId xmlns:p14="http://schemas.microsoft.com/office/powerpoint/2010/main" val="15158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2E-AA99-4120-9C49-3184407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21" y="2689954"/>
            <a:ext cx="6304549" cy="90418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94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>
                <a:solidFill>
                  <a:srgbClr val="7030A0"/>
                </a:solidFill>
                <a:latin typeface="Calibri"/>
                <a:cs typeface="Calibri"/>
              </a:rPr>
              <a:t>TEAM MEMBERS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CB374-BF92-853B-3816-A0DD825C16B1}"/>
              </a:ext>
            </a:extLst>
          </p:cNvPr>
          <p:cNvSpPr txBox="1"/>
          <p:nvPr/>
        </p:nvSpPr>
        <p:spPr>
          <a:xfrm>
            <a:off x="742705" y="1613217"/>
            <a:ext cx="10289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err="1">
                <a:solidFill>
                  <a:srgbClr val="404040"/>
                </a:solidFill>
                <a:effectLst/>
              </a:rPr>
              <a:t>Aravindhan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 Ra 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Darshana A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Deepika S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Gokul P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err="1">
                <a:solidFill>
                  <a:srgbClr val="404040"/>
                </a:solidFill>
                <a:effectLst/>
              </a:rPr>
              <a:t>Kumaresh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 K S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err="1">
                <a:solidFill>
                  <a:srgbClr val="404040"/>
                </a:solidFill>
                <a:effectLst/>
              </a:rPr>
              <a:t>Prithviraj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 SP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err="1">
                <a:solidFill>
                  <a:srgbClr val="404040"/>
                </a:solidFill>
                <a:effectLst/>
              </a:rPr>
              <a:t>Remuki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 S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Sheik </a:t>
            </a:r>
            <a:r>
              <a:rPr lang="en-US" sz="2400" b="0" i="0" u="none" strike="noStrike" err="1">
                <a:solidFill>
                  <a:srgbClr val="404040"/>
                </a:solidFill>
                <a:effectLst/>
              </a:rPr>
              <a:t>Fareeth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 H</a:t>
            </a:r>
            <a:r>
              <a:rPr lang="en-US" sz="24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Vinoth J</a:t>
            </a:r>
            <a:r>
              <a:rPr lang="en-IN" sz="2400" b="0" i="0">
                <a:solidFill>
                  <a:srgbClr val="000000"/>
                </a:solidFill>
                <a:effectLst/>
              </a:rPr>
              <a:t>​</a:t>
            </a:r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rtl="0" fontAlgn="base"/>
            <a:endParaRPr lang="en-US" sz="2400">
              <a:solidFill>
                <a:srgbClr val="000000"/>
              </a:solidFill>
            </a:endParaRPr>
          </a:p>
          <a:p>
            <a:pPr rtl="0" fontAlgn="base"/>
            <a:endParaRPr lang="en-US" sz="2400" b="0" i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>
                <a:solidFill>
                  <a:srgbClr val="404040"/>
                </a:solidFill>
                <a:effectLst/>
              </a:rPr>
              <a:t>Project Duration in Days : </a:t>
            </a:r>
            <a:r>
              <a:rPr lang="en-US" sz="2400">
                <a:solidFill>
                  <a:srgbClr val="404040"/>
                </a:solidFill>
              </a:rPr>
              <a:t>45</a:t>
            </a:r>
            <a:r>
              <a:rPr lang="en-US" sz="2400" b="0" i="0" u="none" strike="noStrike">
                <a:solidFill>
                  <a:srgbClr val="404040"/>
                </a:solidFill>
                <a:effectLst/>
              </a:rPr>
              <a:t> days</a:t>
            </a:r>
            <a:endParaRPr lang="en-IN" sz="2400" b="0" i="0">
              <a:solidFill>
                <a:srgbClr val="000000"/>
              </a:solidFill>
              <a:effectLst/>
            </a:endParaRPr>
          </a:p>
          <a:p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BEF-118C-4251-B05E-66EB0982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>
                <a:solidFill>
                  <a:srgbClr val="7030A0"/>
                </a:solidFill>
                <a:effectLst/>
                <a:latin typeface="+mn-lt"/>
                <a:cs typeface="Calibri"/>
              </a:rPr>
              <a:t>ABOUT THIS APPLICATION</a:t>
            </a:r>
            <a:endParaRPr lang="en-US">
              <a:solidFill>
                <a:srgbClr val="7030A0"/>
              </a:solidFill>
              <a:latin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072-71BD-48AA-847F-0D68843D9C00}"/>
              </a:ext>
            </a:extLst>
          </p:cNvPr>
          <p:cNvSpPr txBox="1"/>
          <p:nvPr/>
        </p:nvSpPr>
        <p:spPr>
          <a:xfrm>
            <a:off x="610397" y="1582340"/>
            <a:ext cx="1064593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>
                <a:solidFill>
                  <a:srgbClr val="404040"/>
                </a:solidFill>
                <a:effectLst/>
              </a:rPr>
              <a:t>The main purpose of this IMS is to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 schedule drives in an organized manner and to collect the availabilities of the interviewers.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200" u="none" strike="noStrike">
              <a:solidFill>
                <a:srgbClr val="000000"/>
              </a:solidFill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This system is very helpful to measure the performance of each interviewer themselves.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200" u="none" strike="noStrike">
              <a:solidFill>
                <a:srgbClr val="000000"/>
              </a:solidFill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Management person</a:t>
            </a:r>
            <a:r>
              <a:rPr lang="en-IN" sz="2200" b="0" i="0" u="none" strike="noStrike">
                <a:solidFill>
                  <a:srgbClr val="404040"/>
                </a:solidFill>
                <a:effectLst/>
              </a:rPr>
              <a:t> is 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the one who can view the performance of the interviewers of his/her department. So, this </a:t>
            </a:r>
            <a:r>
              <a:rPr lang="en-IN" sz="2200" b="0" i="0" u="none" strike="noStrike">
                <a:solidFill>
                  <a:srgbClr val="404040"/>
                </a:solidFill>
                <a:effectLst/>
              </a:rPr>
              <a:t>an extra privilege given to the users.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 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200" u="none" strike="noStrike">
              <a:solidFill>
                <a:srgbClr val="000000"/>
              </a:solidFill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IN" sz="2200" b="0" i="0" u="none" strike="noStrike">
                <a:solidFill>
                  <a:srgbClr val="404040"/>
                </a:solidFill>
                <a:effectLst/>
              </a:rPr>
              <a:t>Admin is another user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, </a:t>
            </a:r>
            <a:r>
              <a:rPr lang="en-IN" sz="2200" b="0" i="0" u="none" strike="noStrike">
                <a:solidFill>
                  <a:srgbClr val="404040"/>
                </a:solidFill>
                <a:effectLst/>
              </a:rPr>
              <a:t>who has the permission to verify the register user and allow the user to access the website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 and to manage the Departments, Locations, Projects and Roles of our company.</a:t>
            </a:r>
            <a:r>
              <a:rPr lang="en-IN" sz="2200" b="0" i="0">
                <a:solidFill>
                  <a:srgbClr val="000000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0089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B4F-96E5-4420-BA39-5CAD3C7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>
                <a:solidFill>
                  <a:srgbClr val="7030A0"/>
                </a:solidFill>
                <a:effectLst/>
                <a:latin typeface="+mn-lt"/>
                <a:cs typeface="Calibri"/>
              </a:rPr>
              <a:t>EXISTING CHALLENGES</a:t>
            </a:r>
            <a:r>
              <a:rPr lang="en-IN" i="0">
                <a:solidFill>
                  <a:srgbClr val="7030A0"/>
                </a:solidFill>
                <a:effectLst/>
                <a:latin typeface="+mn-lt"/>
                <a:cs typeface="Calibri"/>
              </a:rPr>
              <a:t>​</a:t>
            </a:r>
            <a:endParaRPr lang="en-US">
              <a:solidFill>
                <a:srgbClr val="7030A0"/>
              </a:solidFill>
              <a:latin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4FDC-70E8-4ABD-90E0-05DD2950533A}"/>
              </a:ext>
            </a:extLst>
          </p:cNvPr>
          <p:cNvSpPr txBox="1"/>
          <p:nvPr/>
        </p:nvSpPr>
        <p:spPr>
          <a:xfrm>
            <a:off x="705173" y="1859339"/>
            <a:ext cx="96538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IN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very tough to organize a drive and the time wasted for this process is too high.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hard to </a:t>
            </a:r>
            <a:r>
              <a:rPr lang="en-IN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find the availability of an interviewer</a:t>
            </a: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.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hard to measure the performance of each interviewer and increase their responsibilities and ownership towards the organization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AF7-3EA0-4F61-AECE-E9F0C5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SOLUTION AND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F4CB-8B59-45A7-B989-06E1014CF673}"/>
              </a:ext>
            </a:extLst>
          </p:cNvPr>
          <p:cNvSpPr txBox="1"/>
          <p:nvPr/>
        </p:nvSpPr>
        <p:spPr>
          <a:xfrm>
            <a:off x="739254" y="1753359"/>
            <a:ext cx="97619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easy to collect the availability of the interviewers for the drive within a particular interval of time.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easy for an interviewer to track their performance.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It is helpful for a Management person to track his/her performance and it will give and overall picture of their department's performance as well.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C8-7CEE-42FC-9D64-8A64BEB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EXECUTION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F1F13-6070-41F7-BB25-FDEFCD453C4D}"/>
              </a:ext>
            </a:extLst>
          </p:cNvPr>
          <p:cNvSpPr txBox="1"/>
          <p:nvPr/>
        </p:nvSpPr>
        <p:spPr>
          <a:xfrm>
            <a:off x="720299" y="1350524"/>
            <a:ext cx="10536033" cy="517064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 rtl="0" fontAlgn="base"/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User stories</a:t>
            </a:r>
            <a:r>
              <a:rPr lang="en-IN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IN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Functional and Non-Functional Requirements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Wireframe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HTML Template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Angular Components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Web API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Integration</a:t>
            </a:r>
            <a:r>
              <a:rPr lang="en-IN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IN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Unit Testing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>
              <a:solidFill>
                <a:srgbClr val="000000"/>
              </a:solidFill>
              <a:latin typeface="-apple-system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-apple-system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>
              <a:solidFill>
                <a:srgbClr val="000000"/>
              </a:solidFill>
              <a:latin typeface="-apple-system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  <a:latin typeface="-apple-system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>
              <a:solidFill>
                <a:srgbClr val="000000"/>
              </a:solidFill>
              <a:latin typeface="-apple-system"/>
            </a:endParaRPr>
          </a:p>
          <a:p>
            <a:pPr algn="l" rtl="0" fontAlgn="base"/>
            <a:endParaRPr lang="en-US" sz="2200">
              <a:solidFill>
                <a:srgbClr val="242424"/>
              </a:solidFill>
              <a:latin typeface="-apple-system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Set-up Documentation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SonarQube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Linting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Light House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Deployment in IIS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JMeter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High Level Design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Low Level Design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242424"/>
                </a:solidFill>
                <a:effectLst/>
                <a:latin typeface="-apple-system"/>
              </a:rPr>
              <a:t>Test Scenarios</a:t>
            </a:r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200" b="0" i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sz="22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7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184-AA46-4501-9FEE-87D43C0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ARTIFACTS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57F12-8F48-4B52-865A-D8481ACC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295617"/>
              </p:ext>
            </p:extLst>
          </p:nvPr>
        </p:nvGraphicFramePr>
        <p:xfrm>
          <a:off x="1308289" y="1649104"/>
          <a:ext cx="9250150" cy="40330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075">
                  <a:extLst>
                    <a:ext uri="{9D8B030D-6E8A-4147-A177-3AD203B41FA5}">
                      <a16:colId xmlns:a16="http://schemas.microsoft.com/office/drawing/2014/main" val="1403487667"/>
                    </a:ext>
                  </a:extLst>
                </a:gridCol>
                <a:gridCol w="4625075">
                  <a:extLst>
                    <a:ext uri="{9D8B030D-6E8A-4147-A177-3AD203B41FA5}">
                      <a16:colId xmlns:a16="http://schemas.microsoft.com/office/drawing/2014/main" val="3894065528"/>
                    </a:ext>
                  </a:extLst>
                </a:gridCol>
              </a:tblGrid>
              <a:tr h="22971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baseline="0">
                          <a:effectLst/>
                        </a:rPr>
                        <a:t>Areas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</a:rPr>
                        <a:t>Link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837862835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Requirement – User Stories, Wireframes, Data Flow​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2"/>
                        </a:rPr>
                        <a:t>Project/Requirements/Prototype at master · TeamAlpha01/Project 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71324548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Swagger - API​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u="none" strike="noStrike">
                          <a:effectLst/>
                          <a:hlinkClick r:id="rId3"/>
                        </a:rPr>
                        <a:t>https://localhost:7072/swagger</a:t>
                      </a:r>
                      <a:r>
                        <a:rPr lang="en-US" sz="1300" u="none" strike="noStrike">
                          <a:effectLst/>
                        </a:rPr>
                        <a:t> 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49050807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Data Model – EAR (Entity Attribute Relationship)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4"/>
                        </a:rPr>
                        <a:t>Project/Design/Data Model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39378424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Test Scenarios​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79152569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Sequence Diagrams​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5"/>
                        </a:rPr>
                        <a:t>Project/Design/Low Level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333917156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Defect Logs​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6"/>
                        </a:rPr>
                        <a:t>Project/Revised Plan.xlsx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163807635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Code Quality Metrics​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effectLst/>
                        </a:rPr>
                        <a:t>Sonar and Lint reports​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420431886"/>
                  </a:ext>
                </a:extLst>
              </a:tr>
              <a:tr h="4557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>
                          <a:effectLst/>
                        </a:rPr>
                        <a:t>Setup Manual​</a:t>
                      </a:r>
                      <a:endParaRPr lang="en-IN" sz="15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7"/>
                        </a:rPr>
                        <a:t>Project/Document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3734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4E0E-A817-4083-B289-2CE3753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TECHNOLOGIES &amp;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DC33-ACB7-4199-934A-FA8140976D2C}"/>
              </a:ext>
            </a:extLst>
          </p:cNvPr>
          <p:cNvSpPr txBox="1"/>
          <p:nvPr/>
        </p:nvSpPr>
        <p:spPr>
          <a:xfrm>
            <a:off x="961069" y="1753359"/>
            <a:ext cx="853265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Asp </a:t>
            </a:r>
            <a:r>
              <a:rPr lang="en-US" sz="2200" b="0" i="0" u="none" strike="noStrike" err="1">
                <a:solidFill>
                  <a:srgbClr val="404040"/>
                </a:solidFill>
                <a:effectLst/>
              </a:rPr>
              <a:t>Dotnet</a:t>
            </a: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 Core 6.0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Angular 13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Visual Studio Code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Node </a:t>
            </a:r>
            <a:r>
              <a:rPr lang="en-US" sz="2200" b="0" i="0" u="none" strike="noStrike" err="1">
                <a:solidFill>
                  <a:srgbClr val="404040"/>
                </a:solidFill>
                <a:effectLst/>
              </a:rPr>
              <a:t>js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Angular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SonarQube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err="1">
                <a:solidFill>
                  <a:srgbClr val="404040"/>
                </a:solidFill>
                <a:effectLst/>
              </a:rPr>
              <a:t>Jdk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404040"/>
                </a:solidFill>
                <a:effectLst/>
              </a:rPr>
              <a:t>JMeter</a:t>
            </a:r>
            <a:r>
              <a:rPr lang="en-IN" sz="2200" b="0" i="0">
                <a:solidFill>
                  <a:srgbClr val="000000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051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788-0B21-46C0-AD95-DC3EBF9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cs typeface="Calibri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CA00C-EB6C-490E-88D9-7A947A5E7C72}"/>
              </a:ext>
            </a:extLst>
          </p:cNvPr>
          <p:cNvSpPr txBox="1"/>
          <p:nvPr/>
        </p:nvSpPr>
        <p:spPr>
          <a:xfrm>
            <a:off x="786168" y="2218604"/>
            <a:ext cx="61083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Angular : </a:t>
            </a:r>
            <a:r>
              <a:rPr lang="en-US" sz="2200" b="0" i="0" u="sng" strike="noStrike">
                <a:solidFill>
                  <a:srgbClr val="8F8F8F"/>
                </a:solidFill>
                <a:effectLst/>
                <a:hlinkClick r:id="rId2"/>
              </a:rPr>
              <a:t>http://172.24.217.145/IMS-Angular/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API         :  </a:t>
            </a:r>
            <a:r>
              <a:rPr lang="en-US" sz="2200" b="0" i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>
                <a:solidFill>
                  <a:srgbClr val="4F52B2"/>
                </a:solidFill>
                <a:effectLst/>
                <a:hlinkClick r:id="rId3" tooltip="http://172.24.217.145/"/>
              </a:rPr>
              <a:t>http://172.24.217.145/</a:t>
            </a:r>
            <a:endParaRPr lang="en-US" sz="22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MANAGEMENT SYSTEM</vt:lpstr>
      <vt:lpstr>TEAM MEMBERS</vt:lpstr>
      <vt:lpstr>ABOUT THIS APPLICATION</vt:lpstr>
      <vt:lpstr>EXISTING CHALLENGES​</vt:lpstr>
      <vt:lpstr>SOLUTION AND ARCHITECTURE</vt:lpstr>
      <vt:lpstr>EXECUTION JOURNEY</vt:lpstr>
      <vt:lpstr>ARTIFACTS</vt:lpstr>
      <vt:lpstr>TECHNOLOGIES &amp; TOOLS USED</vt:lpstr>
      <vt:lpstr>DEMO</vt:lpstr>
      <vt:lpstr>LEASONS LEARNED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</cp:revision>
  <dcterms:created xsi:type="dcterms:W3CDTF">2020-06-30T04:13:35Z</dcterms:created>
  <dcterms:modified xsi:type="dcterms:W3CDTF">2022-07-20T09:36:17Z</dcterms:modified>
</cp:coreProperties>
</file>