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8" r:id="rId5"/>
    <p:sldId id="257" r:id="rId6"/>
    <p:sldId id="268" r:id="rId7"/>
    <p:sldId id="269" r:id="rId8"/>
    <p:sldId id="265" r:id="rId9"/>
    <p:sldId id="263" r:id="rId10"/>
    <p:sldId id="261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3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4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4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650000-1312-4325-B0B3-8300E774D32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6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D971-8D12-EEF8-182A-48D00E42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INTERVIEW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8615-207D-AAB7-9A4F-782353AAD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TEAM ALPHA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262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C6B-78B2-6B27-9973-596280C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1D6-8BDE-BA31-ACBD-E5D8E3F5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40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71343"/>
            <a:ext cx="9720073" cy="43380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understand the system of the project which we do.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Requirement gathering is the first-most thing to be done.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think from the end-user’s perspective.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User-stories should tell about the flow of the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Wireframe should reflect the original 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Set-up documentation should be written simple for the user manual for easy understanding.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Unused and Dead codes should be removed.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Comments should be added for understanding.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8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91E-3DDB-899E-6D6D-B414A289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345" y="2594470"/>
            <a:ext cx="9720072" cy="149961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>
                    <a:lumMod val="10000"/>
                  </a:schemeClr>
                </a:solidFill>
              </a:rPr>
              <a:t>THANK YOU</a:t>
            </a:r>
            <a:r>
              <a:rPr lang="en-US" sz="4000" dirty="0">
                <a:solidFill>
                  <a:schemeClr val="bg1">
                    <a:lumMod val="10000"/>
                  </a:schemeClr>
                </a:solidFill>
              </a:rPr>
              <a:t> - </a:t>
            </a:r>
            <a:r>
              <a:rPr lang="en-US" sz="4000" dirty="0">
                <a:solidFill>
                  <a:srgbClr val="7030A0"/>
                </a:solidFill>
              </a:rPr>
              <a:t>Team alpha</a:t>
            </a:r>
            <a:endParaRPr lang="en-IN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755-728B-5AAD-C318-8C2E353A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6534"/>
            <a:ext cx="9720072" cy="1499616"/>
          </a:xfrm>
        </p:spPr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8D4-50E1-EE83-7AFF-FE33D0D6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8657"/>
            <a:ext cx="9720073" cy="468194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Aravindhan</a:t>
            </a:r>
            <a:r>
              <a:rPr lang="en-US" dirty="0"/>
              <a:t> Ra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Darshana 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Deepika 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Gokul 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Kumaresh</a:t>
            </a:r>
            <a:r>
              <a:rPr lang="en-US" dirty="0"/>
              <a:t> 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Prithvi Raj 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Remuki</a:t>
            </a:r>
            <a:r>
              <a:rPr lang="en-US" dirty="0"/>
              <a:t> 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Sheik </a:t>
            </a:r>
            <a:r>
              <a:rPr lang="en-US" dirty="0" err="1"/>
              <a:t>Fareeth</a:t>
            </a:r>
            <a:r>
              <a:rPr lang="en-US" dirty="0"/>
              <a:t> 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Vinoth J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Project Duration in Days : </a:t>
            </a:r>
            <a:r>
              <a:rPr lang="en-US" dirty="0"/>
              <a:t>76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4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8DC-E1C5-7973-E236-01869A6C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r>
              <a:rPr lang="en-IN" dirty="0"/>
              <a:t>ABOUT THIS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435-7BB5-0FDA-B8A2-7312FF98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0224"/>
            <a:ext cx="10143744" cy="4499136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Interview Management System </a:t>
            </a:r>
            <a:r>
              <a:rPr lang="en-IN" sz="2000" b="0" i="0" dirty="0">
                <a:effectLst/>
                <a:latin typeface="-apple-system"/>
              </a:rPr>
              <a:t>is developed for the users inside our office.</a:t>
            </a:r>
            <a:endParaRPr lang="en-US" sz="2000" dirty="0"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0" i="0" dirty="0">
                <a:effectLst/>
                <a:latin typeface="-apple-system"/>
              </a:rPr>
              <a:t>The main purpose of this platform is to</a:t>
            </a:r>
            <a:r>
              <a:rPr lang="en-US" sz="2000" b="0" i="0" dirty="0">
                <a:effectLst/>
                <a:latin typeface="-apple-system"/>
              </a:rPr>
              <a:t> schedule drives and to collect the availabilities of the interviewers and to measure the performance of each interviewer.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0" i="0" dirty="0">
                <a:effectLst/>
                <a:latin typeface="-apple-system"/>
              </a:rPr>
              <a:t>Normal employee of the company will be the users.</a:t>
            </a:r>
            <a:endParaRPr lang="en-US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Management person</a:t>
            </a:r>
            <a:r>
              <a:rPr lang="en-IN" sz="2000" b="0" i="0" dirty="0">
                <a:effectLst/>
                <a:latin typeface="-apple-system"/>
              </a:rPr>
              <a:t> is </a:t>
            </a:r>
            <a:r>
              <a:rPr lang="en-US" sz="2000" b="0" i="0" dirty="0">
                <a:effectLst/>
                <a:latin typeface="-apple-system"/>
              </a:rPr>
              <a:t>the one who can view the performance of the interviewers of his/her department. So, this </a:t>
            </a:r>
            <a:r>
              <a:rPr lang="en-IN" sz="2000" b="0" i="0" dirty="0">
                <a:effectLst/>
                <a:latin typeface="-apple-system"/>
              </a:rPr>
              <a:t>an extra privilege given to the users.</a:t>
            </a:r>
            <a:r>
              <a:rPr lang="en-US" sz="2000" b="0" i="0" dirty="0">
                <a:effectLst/>
                <a:latin typeface="-apple-system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u="none" strike="noStrike" dirty="0">
                <a:effectLst/>
                <a:latin typeface="-apple-system"/>
              </a:rPr>
              <a:t> Admin is another user</a:t>
            </a:r>
            <a:r>
              <a:rPr lang="en-US" sz="2000" u="none" strike="noStrike" dirty="0">
                <a:effectLst/>
                <a:latin typeface="-apple-system"/>
              </a:rPr>
              <a:t>, </a:t>
            </a:r>
            <a:r>
              <a:rPr lang="en-IN" sz="2000" u="none" strike="noStrike" dirty="0">
                <a:effectLst/>
                <a:latin typeface="-apple-system"/>
              </a:rPr>
              <a:t>who has the permission to verify the register user and allow the user to access the website</a:t>
            </a:r>
            <a:r>
              <a:rPr lang="en-US" sz="2000" u="none" strike="noStrike" dirty="0">
                <a:effectLst/>
                <a:latin typeface="-apple-system"/>
              </a:rPr>
              <a:t> and to manage the Departments, Locations, Projects and Roles of our company.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12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EE2-7E67-8E04-0928-C6A822C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E83D-3E68-0246-6E72-68B4CDC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242424"/>
                </a:solidFill>
                <a:effectLst/>
                <a:latin typeface="-apple-system"/>
              </a:rPr>
              <a:t>It is very tough to organize a drive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It is hard to </a:t>
            </a:r>
            <a:r>
              <a:rPr lang="en-IN" b="0" i="0" dirty="0">
                <a:solidFill>
                  <a:srgbClr val="242424"/>
                </a:solidFill>
                <a:effectLst/>
                <a:latin typeface="-apple-system"/>
              </a:rPr>
              <a:t>find the availability of an interviewer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It is hard to measure the performance of each interviewer.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0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t is easy o collect the availability of the interviewers for the drive within a particular interval of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It is easy for an interviewer to track the performance.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It is helpful for a Management person to track his/her performance and to track individual interviewer’s performance as well.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1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A5FD045-F6EB-4AF2-ADD9-49A62F20E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5" y="530225"/>
            <a:ext cx="10377985" cy="5933506"/>
          </a:xfrm>
        </p:spPr>
      </p:pic>
    </p:spTree>
    <p:extLst>
      <p:ext uri="{BB962C8B-B14F-4D97-AF65-F5344CB8AC3E}">
        <p14:creationId xmlns:p14="http://schemas.microsoft.com/office/powerpoint/2010/main" val="294011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journey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71344"/>
            <a:ext cx="10472215" cy="4442270"/>
          </a:xfrm>
        </p:spPr>
        <p:txBody>
          <a:bodyPr numCol="2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User stories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Functional and Non-Functional         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Wireframe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 HTML Template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 Angular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Web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Integration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Unit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Set-up Documentation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SonarQube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Linting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Light House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Deployment in IIS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JMeter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High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Low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Test Scenarios</a:t>
            </a:r>
          </a:p>
          <a:p>
            <a:pPr marL="0" indent="0">
              <a:buNone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37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6F54-9F1B-50D0-BCE0-04A244C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Artifacts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882DB7-229F-BA10-54FC-42B867382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28029"/>
              </p:ext>
            </p:extLst>
          </p:nvPr>
        </p:nvGraphicFramePr>
        <p:xfrm>
          <a:off x="1023938" y="2286000"/>
          <a:ext cx="97202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23587592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75647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Requirement – User Stories, Wireframes,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Swagger -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Model – EAR (Entity Attribute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3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Sequence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Defect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Code Quality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Sonar and Lint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Setup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4A0-2A3D-C9A8-6A49-47D3EAA5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4B4-3DC3-7C89-F7CB-831D200E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Asp </a:t>
            </a:r>
            <a:r>
              <a:rPr lang="en-US" dirty="0" err="1"/>
              <a:t>Dotnet</a:t>
            </a:r>
            <a:r>
              <a:rPr lang="en-US" dirty="0"/>
              <a:t> Core 6.0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Angular 13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SonarQube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Jdk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03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700</TotalTime>
  <Words>153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INTERVIEW MANAGEMENT SYSTEM</vt:lpstr>
      <vt:lpstr>Team MEMBERS</vt:lpstr>
      <vt:lpstr>ABOUT THIS APPLICATION </vt:lpstr>
      <vt:lpstr>EXISTING CHALLENGES</vt:lpstr>
      <vt:lpstr>SOLUTION and ARCHITECTURE</vt:lpstr>
      <vt:lpstr>PowerPoint Presentation</vt:lpstr>
      <vt:lpstr>Execution journey</vt:lpstr>
      <vt:lpstr>Artifacts</vt:lpstr>
      <vt:lpstr>TECHNOLOGIES &amp; Tools USED</vt:lpstr>
      <vt:lpstr>DEMO</vt:lpstr>
      <vt:lpstr>LESSONS LEARNED</vt:lpstr>
      <vt:lpstr>THANK YOU - Team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Name&gt;</dc:title>
  <dc:creator>Mohammadrafi B</dc:creator>
  <cp:lastModifiedBy>Deepika Senthil</cp:lastModifiedBy>
  <cp:revision>14</cp:revision>
  <dcterms:created xsi:type="dcterms:W3CDTF">2022-07-12T06:30:07Z</dcterms:created>
  <dcterms:modified xsi:type="dcterms:W3CDTF">2022-07-17T09:44:02Z</dcterms:modified>
</cp:coreProperties>
</file>