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58" r:id="rId5"/>
    <p:sldId id="257" r:id="rId6"/>
    <p:sldId id="268" r:id="rId7"/>
    <p:sldId id="269" r:id="rId8"/>
    <p:sldId id="265" r:id="rId9"/>
    <p:sldId id="263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076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509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249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8351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23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720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424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591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369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916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169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63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059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863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57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044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591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7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26822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INTERVIEW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865" y="5147007"/>
            <a:ext cx="3252135" cy="776501"/>
          </a:xfrm>
        </p:spPr>
        <p:txBody>
          <a:bodyPr>
            <a:normAutofit/>
          </a:bodyPr>
          <a:lstStyle/>
          <a:p>
            <a:r>
              <a:rPr lang="en-US" sz="2400" b="1" dirty="0"/>
              <a:t>TEAM ALPHA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26270"/>
            <a:ext cx="9720073" cy="43474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Team co-ordination/ team work is important.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understand the system of the project which we do.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should be collected properly.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think from the end-user’s perspective.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User-stories should tell about 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Wireframe should reflect the original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Set-up documentation should be written simple for the user manual for easy understanding.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Unused and Dead codes should be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Comments should be added for easy understanding.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777" y="3030441"/>
            <a:ext cx="6048447" cy="131978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10000"/>
                  </a:schemeClr>
                </a:solidFill>
              </a:rPr>
              <a:t>THANK YOU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 - </a:t>
            </a:r>
            <a:r>
              <a:rPr lang="en-US" sz="3200" dirty="0">
                <a:solidFill>
                  <a:srgbClr val="7030A0"/>
                </a:solidFill>
              </a:rPr>
              <a:t>Team alpha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534"/>
            <a:ext cx="9720072" cy="1499616"/>
          </a:xfrm>
        </p:spPr>
        <p:txBody>
          <a:bodyPr/>
          <a:lstStyle/>
          <a:p>
            <a:r>
              <a:rPr lang="en-IN" dirty="0"/>
              <a:t>Team </a:t>
            </a:r>
            <a:r>
              <a:rPr lang="en-US" dirty="0"/>
              <a:t>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50448"/>
            <a:ext cx="9720073" cy="46819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Aravindhan</a:t>
            </a:r>
            <a:r>
              <a:rPr lang="en-US" dirty="0"/>
              <a:t> Ra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Darshana 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Deepika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Gokul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Kumaresh</a:t>
            </a:r>
            <a:r>
              <a:rPr lang="en-US" dirty="0"/>
              <a:t> K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Prithvi Raj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Remuki</a:t>
            </a:r>
            <a:r>
              <a:rPr lang="en-US" dirty="0"/>
              <a:t>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Sheik </a:t>
            </a:r>
            <a:r>
              <a:rPr lang="en-US" dirty="0" err="1"/>
              <a:t>Fareeth</a:t>
            </a:r>
            <a:r>
              <a:rPr lang="en-US" dirty="0"/>
              <a:t> 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Vinoth J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Project Duration in Days : </a:t>
            </a:r>
            <a:r>
              <a:rPr lang="en-US" dirty="0"/>
              <a:t>81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About this application</a:t>
            </a:r>
            <a:r>
              <a:rPr lang="en-IN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52" y="2560177"/>
            <a:ext cx="10143744" cy="449913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Interview Management System </a:t>
            </a:r>
            <a:r>
              <a:rPr lang="en-IN" sz="2000" b="0" i="0" dirty="0">
                <a:effectLst/>
                <a:latin typeface="-apple-system"/>
              </a:rPr>
              <a:t>is developed for the users inside our office.</a:t>
            </a: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0" i="0" dirty="0">
                <a:effectLst/>
                <a:latin typeface="-apple-system"/>
              </a:rPr>
              <a:t>The main purpose of this platform is to</a:t>
            </a:r>
            <a:r>
              <a:rPr lang="en-US" sz="2000" b="0" i="0" dirty="0">
                <a:effectLst/>
                <a:latin typeface="-apple-system"/>
              </a:rPr>
              <a:t> schedule drives and to collect the availabilities of the interviewers and to measure the performance of each interviewer.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0" i="0" dirty="0">
                <a:effectLst/>
                <a:latin typeface="-apple-system"/>
              </a:rPr>
              <a:t>Normal employee of the company will be the users.</a:t>
            </a: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Management person</a:t>
            </a:r>
            <a:r>
              <a:rPr lang="en-IN" sz="2000" b="0" i="0" dirty="0">
                <a:effectLst/>
                <a:latin typeface="-apple-system"/>
              </a:rPr>
              <a:t> is </a:t>
            </a:r>
            <a:r>
              <a:rPr lang="en-US" sz="2000" b="0" i="0" dirty="0">
                <a:effectLst/>
                <a:latin typeface="-apple-system"/>
              </a:rPr>
              <a:t>the one who can view the performance of the interviewers of his/her department. So, this </a:t>
            </a:r>
            <a:r>
              <a:rPr lang="en-IN" sz="2000" b="0" i="0" dirty="0">
                <a:effectLst/>
                <a:latin typeface="-apple-system"/>
              </a:rPr>
              <a:t>an extra privilege given to the users.</a:t>
            </a:r>
            <a:r>
              <a:rPr lang="en-US" sz="2000" b="0" i="0" dirty="0"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u="none" strike="noStrike" dirty="0">
                <a:effectLst/>
                <a:latin typeface="-apple-system"/>
              </a:rPr>
              <a:t>Admin is another user</a:t>
            </a:r>
            <a:r>
              <a:rPr lang="en-US" sz="2000" u="none" strike="noStrike" dirty="0">
                <a:effectLst/>
                <a:latin typeface="-apple-system"/>
              </a:rPr>
              <a:t>, </a:t>
            </a:r>
            <a:r>
              <a:rPr lang="en-IN" sz="2000" u="none" strike="noStrike" dirty="0">
                <a:effectLst/>
                <a:latin typeface="-apple-system"/>
              </a:rPr>
              <a:t>who has the permission to verify the register user and allow the user to access the website</a:t>
            </a:r>
            <a:r>
              <a:rPr lang="en-US" sz="2000" u="none" strike="noStrike" dirty="0">
                <a:effectLst/>
                <a:latin typeface="-apple-system"/>
              </a:rPr>
              <a:t> and to manage the Departments, Locations, Projects and Roles of our company.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It is very tough to organize a drive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It is hard to </a:t>
            </a:r>
            <a:r>
              <a:rPr lang="en-IN" b="0" i="0" dirty="0">
                <a:solidFill>
                  <a:srgbClr val="242424"/>
                </a:solidFill>
                <a:effectLst/>
                <a:latin typeface="-apple-system"/>
              </a:rPr>
              <a:t>find the availability of an interviewer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hard to measure the performance of each interviewer.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IN" dirty="0"/>
              <a:t> and </a:t>
            </a:r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t is easy o collect the availability of the interviewers for the drive within a particular interval of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easy for an interviewer to track the performance.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It is helpful for a Management person to track his/her performance and to track individual interviewer’s performance as well.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A5FD045-F6EB-4AF2-ADD9-49A62F20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1" y="691345"/>
            <a:ext cx="10377985" cy="5933506"/>
          </a:xfrm>
        </p:spPr>
      </p:pic>
    </p:spTree>
    <p:extLst>
      <p:ext uri="{BB962C8B-B14F-4D97-AF65-F5344CB8AC3E}">
        <p14:creationId xmlns:p14="http://schemas.microsoft.com/office/powerpoint/2010/main" val="29401119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8" y="2075598"/>
            <a:ext cx="10472215" cy="444227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User stories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Functional and Non-Functional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Integration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Set-up 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SonarQube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Linting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Light House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Deployment in IIS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High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-apple-system"/>
              </a:rPr>
              <a:t>Test Scenarios</a:t>
            </a: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729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12851"/>
              </p:ext>
            </p:extLst>
          </p:nvPr>
        </p:nvGraphicFramePr>
        <p:xfrm>
          <a:off x="1335774" y="2575067"/>
          <a:ext cx="8018628" cy="362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314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009314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IN" sz="1600" dirty="0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IN" sz="1600" dirty="0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IN" sz="1600" dirty="0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r>
              <a:rPr lang="en-IN" dirty="0"/>
              <a:t> &amp; Tools </a:t>
            </a:r>
            <a:r>
              <a:rPr lang="en-US" dirty="0"/>
              <a:t>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Asp </a:t>
            </a:r>
            <a:r>
              <a:rPr lang="en-US" dirty="0" err="1"/>
              <a:t>Dotnet</a:t>
            </a:r>
            <a:r>
              <a:rPr lang="en-US" dirty="0"/>
              <a:t>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SonarQube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Jdk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700</TotalTime>
  <Words>153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INTERVIEW MANAGEMENT SYSTEM</vt:lpstr>
      <vt:lpstr>Team Members</vt:lpstr>
      <vt:lpstr>About this application  </vt:lpstr>
      <vt:lpstr>EXISTING CHALLENGES</vt:lpstr>
      <vt:lpstr>Solution and Architecture</vt:lpstr>
      <vt:lpstr>PowerPoint Presentation</vt:lpstr>
      <vt:lpstr>Execution journey</vt:lpstr>
      <vt:lpstr>Artifacts</vt:lpstr>
      <vt:lpstr>Technologies &amp; Tools used</vt:lpstr>
      <vt:lpstr>DEMO</vt:lpstr>
      <vt:lpstr>Lessons Learned</vt:lpstr>
      <vt:lpstr>THANK YOU - Team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Mohammadrafi B</dc:creator>
  <cp:lastModifiedBy>Deepika Senthil</cp:lastModifiedBy>
  <cp:revision>15</cp:revision>
  <dcterms:created xsi:type="dcterms:W3CDTF">2022-07-12T06:30:07Z</dcterms:created>
  <dcterms:modified xsi:type="dcterms:W3CDTF">2022-07-18T07:00:24Z</dcterms:modified>
</cp:coreProperties>
</file>