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8" r:id="rId5"/>
    <p:sldId id="257" r:id="rId6"/>
    <p:sldId id="259" r:id="rId7"/>
    <p:sldId id="265" r:id="rId8"/>
    <p:sldId id="263" r:id="rId9"/>
    <p:sldId id="261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650000-1312-4325-B0B3-8300E774D32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3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4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64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4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5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2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1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4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650000-1312-4325-B0B3-8300E774D32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6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D971-8D12-EEF8-182A-48D00E42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INTERVIEW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78615-207D-AAB7-9A4F-782353AAD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TEAM ALPHA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262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16588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D91E-3DDB-899E-6D6D-B414A289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311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E755-728B-5AAD-C318-8C2E353A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78D4-50E1-EE83-7AFF-FE33D0D6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List your team members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Project Duration in Days : &lt;NN&gt;</a:t>
            </a:r>
          </a:p>
        </p:txBody>
      </p:sp>
    </p:spTree>
    <p:extLst>
      <p:ext uri="{BB962C8B-B14F-4D97-AF65-F5344CB8AC3E}">
        <p14:creationId xmlns:p14="http://schemas.microsoft.com/office/powerpoint/2010/main" val="26884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B8DC-E1C5-7973-E236-01869A6C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THIS APPLICATION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A435-7BB5-0FDA-B8A2-7312FF98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Provide the description and intended users of the system. (</a:t>
            </a:r>
            <a:r>
              <a:rPr lang="en-IN" dirty="0" err="1"/>
              <a:t>i.e</a:t>
            </a:r>
            <a:r>
              <a:rPr lang="en-IN" dirty="0"/>
              <a:t>, ROLES)</a:t>
            </a:r>
          </a:p>
        </p:txBody>
      </p:sp>
    </p:spTree>
    <p:extLst>
      <p:ext uri="{BB962C8B-B14F-4D97-AF65-F5344CB8AC3E}">
        <p14:creationId xmlns:p14="http://schemas.microsoft.com/office/powerpoint/2010/main" val="5512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EE2-7E67-8E04-0928-C6A822CC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E83D-3E68-0246-6E72-68B4CDC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List out all the pain points (</a:t>
            </a:r>
            <a:r>
              <a:rPr lang="en-IN" dirty="0" err="1"/>
              <a:t>i.e</a:t>
            </a:r>
            <a:r>
              <a:rPr lang="en-IN" dirty="0"/>
              <a:t>, what is difficult if we don’t have this system in place)</a:t>
            </a:r>
          </a:p>
        </p:txBody>
      </p:sp>
    </p:spTree>
    <p:extLst>
      <p:ext uri="{BB962C8B-B14F-4D97-AF65-F5344CB8AC3E}">
        <p14:creationId xmlns:p14="http://schemas.microsoft.com/office/powerpoint/2010/main" val="223801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DDC-3FB2-1E52-6CBB-472269AC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EA71-4A04-7196-092F-0E6B6FEE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List all features and add your High Level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44012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DDC-3FB2-1E52-6CBB-472269AC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EA71-4A04-7196-092F-0E6B6FEE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List all Activities Done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List..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Lis…</a:t>
            </a:r>
          </a:p>
        </p:txBody>
      </p:sp>
    </p:spTree>
    <p:extLst>
      <p:ext uri="{BB962C8B-B14F-4D97-AF65-F5344CB8AC3E}">
        <p14:creationId xmlns:p14="http://schemas.microsoft.com/office/powerpoint/2010/main" val="386282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6F54-9F1B-50D0-BCE0-04A244CB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Artifacts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882DB7-229F-BA10-54FC-42B867382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707656"/>
              </p:ext>
            </p:extLst>
          </p:nvPr>
        </p:nvGraphicFramePr>
        <p:xfrm>
          <a:off x="1023938" y="2286000"/>
          <a:ext cx="97202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23587592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756473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Requirement – User Stories, Wireframes, Data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8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Swagger -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8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Model – EAR (Entity Attribute Relationship)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3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Sequence Diagrams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Defect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Code Quality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Sonar and Lint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Setup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8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1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4A0-2A3D-C9A8-6A49-47D3EAA5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&amp;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4B4-3DC3-7C89-F7CB-831D200E0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List all the technical stack used </a:t>
            </a:r>
          </a:p>
        </p:txBody>
      </p:sp>
    </p:spTree>
    <p:extLst>
      <p:ext uri="{BB962C8B-B14F-4D97-AF65-F5344CB8AC3E}">
        <p14:creationId xmlns:p14="http://schemas.microsoft.com/office/powerpoint/2010/main" val="125103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0C6B-78B2-6B27-9973-596280C5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D1D6-8BDE-BA31-ACBD-E5D8E3F5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406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700</TotalTime>
  <Words>153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Integral</vt:lpstr>
      <vt:lpstr>INTERVIEW MANAGEMENT SYSTEM</vt:lpstr>
      <vt:lpstr>Team MEMBERS</vt:lpstr>
      <vt:lpstr>ABOUT THIS APPLICATION </vt:lpstr>
      <vt:lpstr>EXISTING CHALLENGES</vt:lpstr>
      <vt:lpstr>SOLUTION and ARCHITECTURE</vt:lpstr>
      <vt:lpstr>EXECUTION JOURNEY</vt:lpstr>
      <vt:lpstr>Artifacts</vt:lpstr>
      <vt:lpstr>TECHNOLOGIES &amp; Tools USED</vt:lpstr>
      <vt:lpstr>DEMO</vt:lpstr>
      <vt:lpstr>LESSONS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Name&gt;</dc:title>
  <dc:creator>Mohammadrafi B</dc:creator>
  <cp:lastModifiedBy>Deepika Senthil</cp:lastModifiedBy>
  <cp:revision>10</cp:revision>
  <dcterms:created xsi:type="dcterms:W3CDTF">2022-07-12T06:30:07Z</dcterms:created>
  <dcterms:modified xsi:type="dcterms:W3CDTF">2022-07-15T07:20:10Z</dcterms:modified>
</cp:coreProperties>
</file>