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78" r:id="rId4"/>
    <p:sldId id="279" r:id="rId5"/>
    <p:sldId id="287"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EB0F4-CD90-40BD-8CE3-E3ECB40D4F31}" v="69" dt="2022-04-05T08:22:32.757"/>
    <p1510:client id="{F055C37D-FB3D-4CEA-831D-A5FDF9904291}" v="21" dt="2022-04-05T08:25:24.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222335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5</a:t>
            </a:fld>
            <a:endParaRPr lang="pl-PL"/>
          </a:p>
        </p:txBody>
      </p:sp>
    </p:spTree>
    <p:extLst>
      <p:ext uri="{BB962C8B-B14F-4D97-AF65-F5344CB8AC3E}">
        <p14:creationId xmlns:p14="http://schemas.microsoft.com/office/powerpoint/2010/main" val="216976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emuki.soundar@aspiresystems.biz" TargetMode="External"/><Relationship Id="rId3" Type="http://schemas.openxmlformats.org/officeDocument/2006/relationships/hyperlink" Target="mailto:gokul.prathaban@aspiresystems.biz" TargetMode="External"/><Relationship Id="rId7" Type="http://schemas.openxmlformats.org/officeDocument/2006/relationships/hyperlink" Target="mailto:aravind.rangaraj@aspiresystems.biz" TargetMode="External"/><Relationship Id="rId12" Type="http://schemas.openxmlformats.org/officeDocument/2006/relationships/image" Target="../media/image5.jpeg"/><Relationship Id="rId2" Type="http://schemas.openxmlformats.org/officeDocument/2006/relationships/hyperlink" Target="mailto:sheikfareet.heera@aspiresystems.biz" TargetMode="External"/><Relationship Id="rId1" Type="http://schemas.openxmlformats.org/officeDocument/2006/relationships/slideLayout" Target="../slideLayouts/slideLayout12.xml"/><Relationship Id="rId6" Type="http://schemas.openxmlformats.org/officeDocument/2006/relationships/hyperlink" Target="mailto:prithviraj.palanisamy@aspiresystems.biz" TargetMode="External"/><Relationship Id="rId11" Type="http://schemas.openxmlformats.org/officeDocument/2006/relationships/hyperlink" Target="mailto:darshana.annappan@aspiresystems.biz" TargetMode="External"/><Relationship Id="rId5" Type="http://schemas.openxmlformats.org/officeDocument/2006/relationships/hyperlink" Target="mailto:vinoth.jayakumar@aspiresystems.biz" TargetMode="External"/><Relationship Id="rId10" Type="http://schemas.openxmlformats.org/officeDocument/2006/relationships/hyperlink" Target="mailto:vishnu.ravi@aspiresystems.biz" TargetMode="External"/><Relationship Id="rId4" Type="http://schemas.openxmlformats.org/officeDocument/2006/relationships/hyperlink" Target="mailto:deepika.senthil@aspiresystems.biz" TargetMode="External"/><Relationship Id="rId9" Type="http://schemas.openxmlformats.org/officeDocument/2006/relationships/hyperlink" Target="mailto:kumareshk.suresh@aspiresystems.bi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825234"/>
            <a:ext cx="7876673" cy="904185"/>
          </a:xfrm>
        </p:spPr>
        <p:txBody>
          <a:bodyPr/>
          <a:lstStyle/>
          <a:p>
            <a:r>
              <a:rPr lang="en-US" sz="5850" dirty="0">
                <a:latin typeface="Calibri"/>
                <a:cs typeface="Calibri"/>
              </a:rPr>
              <a:t>Flow of Application</a:t>
            </a:r>
            <a:endParaRPr lang="en-US" dirty="0"/>
          </a:p>
        </p:txBody>
      </p:sp>
      <p:sp>
        <p:nvSpPr>
          <p:cNvPr id="3" name="TextBox 2">
            <a:extLst>
              <a:ext uri="{FF2B5EF4-FFF2-40B4-BE49-F238E27FC236}">
                <a16:creationId xmlns:a16="http://schemas.microsoft.com/office/drawing/2014/main" id="{0FDCEE0A-DEE1-2CA3-7650-BC70F6627D47}"/>
              </a:ext>
            </a:extLst>
          </p:cNvPr>
          <p:cNvSpPr txBox="1"/>
          <p:nvPr/>
        </p:nvSpPr>
        <p:spPr>
          <a:xfrm>
            <a:off x="92044" y="2091350"/>
            <a:ext cx="3678724"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200" dirty="0"/>
              <a:t>Sheik Fareeth H  : </a:t>
            </a:r>
            <a:r>
              <a:rPr lang="en-US" sz="1200" dirty="0">
                <a:hlinkClick r:id="rId2"/>
              </a:rPr>
              <a:t>sheikfareet.heera@aspiresystems.biz</a:t>
            </a:r>
            <a:endParaRPr lang="en-US" sz="1200">
              <a:ea typeface="+mn-lt"/>
              <a:cs typeface="+mn-lt"/>
            </a:endParaRPr>
          </a:p>
          <a:p>
            <a:pPr>
              <a:lnSpc>
                <a:spcPct val="90000"/>
              </a:lnSpc>
              <a:spcBef>
                <a:spcPts val="1000"/>
              </a:spcBef>
            </a:pPr>
            <a:r>
              <a:rPr lang="en-US" sz="1200" dirty="0"/>
              <a:t>Gokul P : </a:t>
            </a:r>
            <a:r>
              <a:rPr lang="en-US" sz="1200" dirty="0">
                <a:hlinkClick r:id="rId3"/>
              </a:rPr>
              <a:t>gokul.prathaban@aspiresystems.biz</a:t>
            </a:r>
            <a:endParaRPr lang="en-US" sz="1200">
              <a:ea typeface="+mn-lt"/>
              <a:cs typeface="+mn-lt"/>
            </a:endParaRPr>
          </a:p>
          <a:p>
            <a:pPr>
              <a:lnSpc>
                <a:spcPct val="90000"/>
              </a:lnSpc>
              <a:spcBef>
                <a:spcPts val="1000"/>
              </a:spcBef>
            </a:pPr>
            <a:r>
              <a:rPr lang="en-US" sz="1200" dirty="0"/>
              <a:t>Deepika S : </a:t>
            </a:r>
            <a:r>
              <a:rPr lang="en-US" sz="1200" dirty="0">
                <a:hlinkClick r:id="rId4"/>
              </a:rPr>
              <a:t>deepika.senthil@aspiresystems.biz</a:t>
            </a:r>
            <a:endParaRPr lang="en-US" sz="1200">
              <a:ea typeface="+mn-lt"/>
              <a:cs typeface="+mn-lt"/>
            </a:endParaRPr>
          </a:p>
          <a:p>
            <a:pPr>
              <a:lnSpc>
                <a:spcPct val="90000"/>
              </a:lnSpc>
              <a:spcBef>
                <a:spcPts val="1000"/>
              </a:spcBef>
            </a:pPr>
            <a:r>
              <a:rPr lang="en-US" sz="1200" dirty="0"/>
              <a:t>Vinoth J : </a:t>
            </a:r>
            <a:r>
              <a:rPr lang="en-US" sz="1200" dirty="0">
                <a:hlinkClick r:id="rId5"/>
              </a:rPr>
              <a:t>vinoth.jayakumar@aspiresystems.biz</a:t>
            </a:r>
            <a:endParaRPr lang="en-US" sz="1200">
              <a:ea typeface="+mn-lt"/>
              <a:cs typeface="+mn-lt"/>
            </a:endParaRPr>
          </a:p>
          <a:p>
            <a:pPr>
              <a:lnSpc>
                <a:spcPct val="90000"/>
              </a:lnSpc>
              <a:spcBef>
                <a:spcPts val="1000"/>
              </a:spcBef>
            </a:pPr>
            <a:r>
              <a:rPr lang="en-US" sz="1200" dirty="0"/>
              <a:t>Prithviraj SP : </a:t>
            </a:r>
            <a:r>
              <a:rPr lang="en-US" sz="1200" dirty="0">
                <a:hlinkClick r:id="rId6"/>
              </a:rPr>
              <a:t>prithviraj.palanisamy@aspiresystems.biz</a:t>
            </a:r>
            <a:endParaRPr lang="en-US" sz="1200">
              <a:ea typeface="+mn-lt"/>
              <a:cs typeface="+mn-lt"/>
            </a:endParaRPr>
          </a:p>
          <a:p>
            <a:pPr>
              <a:lnSpc>
                <a:spcPct val="90000"/>
              </a:lnSpc>
              <a:spcBef>
                <a:spcPts val="1000"/>
              </a:spcBef>
            </a:pPr>
            <a:r>
              <a:rPr lang="en-US" sz="1200" dirty="0"/>
              <a:t>Aravindhan Ra : </a:t>
            </a:r>
            <a:r>
              <a:rPr lang="en-US" sz="1200" dirty="0">
                <a:hlinkClick r:id="rId7"/>
              </a:rPr>
              <a:t>aravind.rangaraj@aspiresystems.biz</a:t>
            </a:r>
            <a:endParaRPr lang="en-US" sz="1200">
              <a:ea typeface="+mn-lt"/>
              <a:cs typeface="+mn-lt"/>
            </a:endParaRPr>
          </a:p>
          <a:p>
            <a:pPr>
              <a:lnSpc>
                <a:spcPct val="90000"/>
              </a:lnSpc>
              <a:spcBef>
                <a:spcPts val="1000"/>
              </a:spcBef>
            </a:pPr>
            <a:r>
              <a:rPr lang="en-US" sz="1200" dirty="0"/>
              <a:t>Remuki J S : </a:t>
            </a:r>
            <a:r>
              <a:rPr lang="en-US" sz="1200" dirty="0">
                <a:hlinkClick r:id="rId8"/>
              </a:rPr>
              <a:t>remuki.soundar@aspiresystems.biz</a:t>
            </a:r>
            <a:endParaRPr lang="en-US" sz="1200">
              <a:ea typeface="+mn-lt"/>
              <a:cs typeface="+mn-lt"/>
            </a:endParaRPr>
          </a:p>
          <a:p>
            <a:pPr>
              <a:lnSpc>
                <a:spcPct val="90000"/>
              </a:lnSpc>
              <a:spcBef>
                <a:spcPts val="1000"/>
              </a:spcBef>
            </a:pPr>
            <a:r>
              <a:rPr lang="en-US" sz="1200" dirty="0"/>
              <a:t>Kumaresh K S: </a:t>
            </a:r>
            <a:r>
              <a:rPr lang="en-US" sz="1200" dirty="0">
                <a:hlinkClick r:id="rId9"/>
              </a:rPr>
              <a:t>kumareshk.suresh@aspiresystems.biz</a:t>
            </a:r>
            <a:endParaRPr lang="en-US" sz="1200">
              <a:ea typeface="+mn-lt"/>
              <a:cs typeface="+mn-lt"/>
            </a:endParaRPr>
          </a:p>
          <a:p>
            <a:pPr>
              <a:lnSpc>
                <a:spcPct val="90000"/>
              </a:lnSpc>
              <a:spcBef>
                <a:spcPts val="1000"/>
              </a:spcBef>
            </a:pPr>
            <a:r>
              <a:rPr lang="en-US" sz="1200" dirty="0"/>
              <a:t>Vishnu Prakaash R : </a:t>
            </a:r>
            <a:r>
              <a:rPr lang="en-US" sz="1200" dirty="0">
                <a:hlinkClick r:id="rId10"/>
              </a:rPr>
              <a:t>vishnu.ravi@aspiresystems.biz</a:t>
            </a:r>
            <a:endParaRPr lang="en-US" sz="1200">
              <a:ea typeface="+mn-lt"/>
              <a:cs typeface="+mn-lt"/>
            </a:endParaRPr>
          </a:p>
          <a:p>
            <a:pPr>
              <a:lnSpc>
                <a:spcPct val="90000"/>
              </a:lnSpc>
              <a:spcBef>
                <a:spcPts val="1000"/>
              </a:spcBef>
            </a:pPr>
            <a:r>
              <a:rPr lang="en-US" sz="1200" dirty="0"/>
              <a:t>Darshana A: </a:t>
            </a:r>
            <a:r>
              <a:rPr lang="en-US" sz="1200" dirty="0">
                <a:hlinkClick r:id="rId11"/>
              </a:rPr>
              <a:t>darshana.annappan@aspiresystems.biz</a:t>
            </a:r>
            <a:endParaRPr lang="en-US" sz="1200" dirty="0">
              <a:cs typeface="Calibri"/>
            </a:endParaRPr>
          </a:p>
        </p:txBody>
      </p:sp>
      <p:pic>
        <p:nvPicPr>
          <p:cNvPr id="4" name="Picture 4" descr="A picture containing text, clipart&#10;&#10;Description automatically generated">
            <a:extLst>
              <a:ext uri="{FF2B5EF4-FFF2-40B4-BE49-F238E27FC236}">
                <a16:creationId xmlns:a16="http://schemas.microsoft.com/office/drawing/2014/main" id="{7F19694B-F589-C10C-3CD1-B50FA62F35F5}"/>
              </a:ext>
            </a:extLst>
          </p:cNvPr>
          <p:cNvPicPr>
            <a:picLocks noChangeAspect="1"/>
          </p:cNvPicPr>
          <p:nvPr/>
        </p:nvPicPr>
        <p:blipFill>
          <a:blip r:embed="rId12"/>
          <a:stretch>
            <a:fillRect/>
          </a:stretch>
        </p:blipFill>
        <p:spPr>
          <a:xfrm>
            <a:off x="159945" y="534334"/>
            <a:ext cx="3422209" cy="1104163"/>
          </a:xfrm>
          <a:prstGeom prst="rect">
            <a:avLst/>
          </a:prstGeom>
        </p:spPr>
      </p:pic>
    </p:spTree>
    <p:extLst>
      <p:ext uri="{BB962C8B-B14F-4D97-AF65-F5344CB8AC3E}">
        <p14:creationId xmlns:p14="http://schemas.microsoft.com/office/powerpoint/2010/main" val="3027967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Types Of Users</a:t>
            </a:r>
            <a:endParaRPr lang="en-US" sz="2900" dirty="0"/>
          </a:p>
        </p:txBody>
      </p:sp>
      <p:sp>
        <p:nvSpPr>
          <p:cNvPr id="3" name="TextBox 2">
            <a:extLst>
              <a:ext uri="{FF2B5EF4-FFF2-40B4-BE49-F238E27FC236}">
                <a16:creationId xmlns:a16="http://schemas.microsoft.com/office/drawing/2014/main" id="{D5BCB374-BF92-853B-3816-A0DD825C16B1}"/>
              </a:ext>
            </a:extLst>
          </p:cNvPr>
          <p:cNvSpPr txBox="1"/>
          <p:nvPr/>
        </p:nvSpPr>
        <p:spPr>
          <a:xfrm>
            <a:off x="4192580" y="2056048"/>
            <a:ext cx="5366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GB" sz="2400" dirty="0">
                <a:ea typeface="+mn-lt"/>
                <a:cs typeface="+mn-lt"/>
              </a:rPr>
              <a:t>Talent Acquisition </a:t>
            </a:r>
            <a:r>
              <a:rPr lang="en-US" sz="2400" dirty="0">
                <a:ea typeface="+mn-lt"/>
                <a:cs typeface="+mn-lt"/>
              </a:rPr>
              <a:t>Coordinator </a:t>
            </a:r>
            <a:endParaRPr lang="en-GB" sz="2400" dirty="0">
              <a:ea typeface="+mn-lt"/>
              <a:cs typeface="+mn-lt"/>
            </a:endParaRPr>
          </a:p>
          <a:p>
            <a:pPr marL="457200" indent="-457200">
              <a:buFont typeface="Arial"/>
              <a:buChar char="•"/>
            </a:pPr>
            <a:r>
              <a:rPr lang="en-GB" sz="2400" dirty="0">
                <a:cs typeface="Calibri"/>
              </a:rPr>
              <a:t>Project Manager</a:t>
            </a:r>
            <a:endParaRPr lang="en-US" sz="2400" dirty="0">
              <a:cs typeface="Calibri"/>
            </a:endParaRPr>
          </a:p>
          <a:p>
            <a:pPr marL="457200" indent="-457200">
              <a:buFont typeface="Arial"/>
              <a:buChar char="•"/>
            </a:pPr>
            <a:r>
              <a:rPr lang="en-GB" sz="2400" dirty="0">
                <a:cs typeface="Calibri"/>
              </a:rPr>
              <a:t>Interviewer</a:t>
            </a:r>
          </a:p>
        </p:txBody>
      </p:sp>
    </p:spTree>
    <p:extLst>
      <p:ext uri="{BB962C8B-B14F-4D97-AF65-F5344CB8AC3E}">
        <p14:creationId xmlns:p14="http://schemas.microsoft.com/office/powerpoint/2010/main" val="167688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Talent </a:t>
            </a:r>
            <a:r>
              <a:rPr lang="en-US" sz="2900">
                <a:latin typeface="Calibri"/>
                <a:cs typeface="Calibri"/>
              </a:rPr>
              <a:t>Acquistion coordinator Flow </a:t>
            </a:r>
            <a:r>
              <a:rPr lang="en-US" sz="2900" dirty="0">
                <a:latin typeface="Calibri"/>
                <a:cs typeface="Calibri"/>
              </a:rPr>
              <a:t>:</a:t>
            </a:r>
            <a:endParaRPr lang="en-US" sz="2933" dirty="0"/>
          </a:p>
        </p:txBody>
      </p:sp>
      <p:pic>
        <p:nvPicPr>
          <p:cNvPr id="8" name="Picture 10">
            <a:extLst>
              <a:ext uri="{FF2B5EF4-FFF2-40B4-BE49-F238E27FC236}">
                <a16:creationId xmlns:a16="http://schemas.microsoft.com/office/drawing/2014/main" id="{D65111A2-0271-5DAA-C051-9A91760B75CC}"/>
              </a:ext>
            </a:extLst>
          </p:cNvPr>
          <p:cNvPicPr>
            <a:picLocks noChangeAspect="1"/>
          </p:cNvPicPr>
          <p:nvPr/>
        </p:nvPicPr>
        <p:blipFill>
          <a:blip r:embed="rId3"/>
          <a:stretch>
            <a:fillRect/>
          </a:stretch>
        </p:blipFill>
        <p:spPr>
          <a:xfrm>
            <a:off x="889099" y="1407192"/>
            <a:ext cx="8688307" cy="4547810"/>
          </a:xfrm>
          <a:prstGeom prst="rect">
            <a:avLst/>
          </a:prstGeom>
        </p:spPr>
      </p:pic>
    </p:spTree>
    <p:extLst>
      <p:ext uri="{BB962C8B-B14F-4D97-AF65-F5344CB8AC3E}">
        <p14:creationId xmlns:p14="http://schemas.microsoft.com/office/powerpoint/2010/main" val="19172514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Project Manager Flow :</a:t>
            </a:r>
            <a:endParaRPr lang="en-US" sz="2900" dirty="0"/>
          </a:p>
        </p:txBody>
      </p:sp>
      <p:sp>
        <p:nvSpPr>
          <p:cNvPr id="3" name="Rounded Rectangle 2"/>
          <p:cNvSpPr/>
          <p:nvPr/>
        </p:nvSpPr>
        <p:spPr>
          <a:xfrm>
            <a:off x="492157" y="1013281"/>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12" name="Picture 15">
            <a:extLst>
              <a:ext uri="{FF2B5EF4-FFF2-40B4-BE49-F238E27FC236}">
                <a16:creationId xmlns:a16="http://schemas.microsoft.com/office/drawing/2014/main" id="{128C3B84-6EB6-23F2-6D22-1AE27EA92338}"/>
              </a:ext>
            </a:extLst>
          </p:cNvPr>
          <p:cNvPicPr>
            <a:picLocks noChangeAspect="1"/>
          </p:cNvPicPr>
          <p:nvPr/>
        </p:nvPicPr>
        <p:blipFill>
          <a:blip r:embed="rId3"/>
          <a:stretch>
            <a:fillRect/>
          </a:stretch>
        </p:blipFill>
        <p:spPr>
          <a:xfrm>
            <a:off x="1723047" y="1142116"/>
            <a:ext cx="7333786" cy="4964244"/>
          </a:xfrm>
          <a:prstGeom prst="rect">
            <a:avLst/>
          </a:prstGeom>
        </p:spPr>
      </p:pic>
    </p:spTree>
    <p:extLst>
      <p:ext uri="{BB962C8B-B14F-4D97-AF65-F5344CB8AC3E}">
        <p14:creationId xmlns:p14="http://schemas.microsoft.com/office/powerpoint/2010/main" val="291864366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73451" y="678366"/>
            <a:ext cx="10645935" cy="950286"/>
          </a:xfrm>
        </p:spPr>
        <p:txBody>
          <a:bodyPr/>
          <a:lstStyle/>
          <a:p>
            <a:br>
              <a:rPr lang="en-US" sz="3200" dirty="0"/>
            </a:br>
            <a:endParaRPr lang="en-US" dirty="0"/>
          </a:p>
        </p:txBody>
      </p:sp>
      <p:sp>
        <p:nvSpPr>
          <p:cNvPr id="3" name="TextBox 2">
            <a:extLst>
              <a:ext uri="{FF2B5EF4-FFF2-40B4-BE49-F238E27FC236}">
                <a16:creationId xmlns:a16="http://schemas.microsoft.com/office/drawing/2014/main" id="{71F7E7F1-FD11-256D-58CF-C1072300D342}"/>
              </a:ext>
            </a:extLst>
          </p:cNvPr>
          <p:cNvSpPr txBox="1"/>
          <p:nvPr/>
        </p:nvSpPr>
        <p:spPr>
          <a:xfrm>
            <a:off x="900023" y="497457"/>
            <a:ext cx="36345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cs typeface="Calibri"/>
              </a:rPr>
              <a:t>Interviewers Flow :</a:t>
            </a:r>
          </a:p>
        </p:txBody>
      </p:sp>
      <p:pic>
        <p:nvPicPr>
          <p:cNvPr id="10" name="Picture 11">
            <a:extLst>
              <a:ext uri="{FF2B5EF4-FFF2-40B4-BE49-F238E27FC236}">
                <a16:creationId xmlns:a16="http://schemas.microsoft.com/office/drawing/2014/main" id="{62BF7BC2-4C22-0B08-EEF7-6E2F14708219}"/>
              </a:ext>
            </a:extLst>
          </p:cNvPr>
          <p:cNvPicPr>
            <a:picLocks noChangeAspect="1"/>
          </p:cNvPicPr>
          <p:nvPr/>
        </p:nvPicPr>
        <p:blipFill>
          <a:blip r:embed="rId2"/>
          <a:stretch>
            <a:fillRect/>
          </a:stretch>
        </p:blipFill>
        <p:spPr>
          <a:xfrm>
            <a:off x="1205510" y="1217307"/>
            <a:ext cx="8226709" cy="4614481"/>
          </a:xfrm>
          <a:prstGeom prst="rect">
            <a:avLst/>
          </a:prstGeom>
        </p:spPr>
      </p:pic>
    </p:spTree>
    <p:extLst>
      <p:ext uri="{BB962C8B-B14F-4D97-AF65-F5344CB8AC3E}">
        <p14:creationId xmlns:p14="http://schemas.microsoft.com/office/powerpoint/2010/main" val="8484826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Flow of Application</vt:lpstr>
      <vt:lpstr>Types Of Users</vt:lpstr>
      <vt:lpstr>Talent Acquistion coordinator Flow :</vt:lpstr>
      <vt:lpstr>Project Manager Flow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Darshana A</cp:lastModifiedBy>
  <cp:revision>186</cp:revision>
  <dcterms:created xsi:type="dcterms:W3CDTF">2020-06-30T04:13:35Z</dcterms:created>
  <dcterms:modified xsi:type="dcterms:W3CDTF">2022-04-05T08:27:26Z</dcterms:modified>
</cp:coreProperties>
</file>