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9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A5C4-D9D0-45D9-9B9F-082F75803540}" v="800" dt="2022-07-24T17:24:25.632"/>
    <p1510:client id="{7398DCC4-B47B-4B3E-B2A9-AA43EB7B73EF}" v="50" dt="2022-07-24T17:31:3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 Heera" userId="S::sheik.heera@aspiresys.com::040ab64c-7d96-4b19-a13c-60df0c05cf39" providerId="AD" clId="Web-{51F2A5C4-D9D0-45D9-9B9F-082F75803540}"/>
    <pc:docChg chg="delSld modSld">
      <pc:chgData name="Sheik Heera" userId="S::sheik.heera@aspiresys.com::040ab64c-7d96-4b19-a13c-60df0c05cf39" providerId="AD" clId="Web-{51F2A5C4-D9D0-45D9-9B9F-082F75803540}" dt="2022-07-24T17:24:25.226" v="390" actId="20577"/>
      <pc:docMkLst>
        <pc:docMk/>
      </pc:docMkLst>
      <pc:sldChg chg="modSp">
        <pc:chgData name="Sheik Heera" userId="S::sheik.heera@aspiresys.com::040ab64c-7d96-4b19-a13c-60df0c05cf39" providerId="AD" clId="Web-{51F2A5C4-D9D0-45D9-9B9F-082F75803540}" dt="2022-07-24T17:24:25.226" v="390" actId="20577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51F2A5C4-D9D0-45D9-9B9F-082F75803540}" dt="2022-07-24T17:24:25.226" v="390" actId="20577"/>
          <ac:spMkLst>
            <pc:docMk/>
            <pc:sldMk cId="2300890206" sldId="289"/>
            <ac:spMk id="4" creationId="{07435072-71BD-48AA-847F-0D68843D9C00}"/>
          </ac:spMkLst>
        </pc:spChg>
      </pc:sldChg>
      <pc:sldChg chg="del">
        <pc:chgData name="Sheik Heera" userId="S::sheik.heera@aspiresys.com::040ab64c-7d96-4b19-a13c-60df0c05cf39" providerId="AD" clId="Web-{51F2A5C4-D9D0-45D9-9B9F-082F75803540}" dt="2022-07-24T16:57:30.036" v="0"/>
        <pc:sldMkLst>
          <pc:docMk/>
          <pc:sldMk cId="1301964069" sldId="292"/>
        </pc:sldMkLst>
      </pc:sldChg>
      <pc:sldChg chg="modSp">
        <pc:chgData name="Sheik Heera" userId="S::sheik.heera@aspiresys.com::040ab64c-7d96-4b19-a13c-60df0c05cf39" providerId="AD" clId="Web-{51F2A5C4-D9D0-45D9-9B9F-082F75803540}" dt="2022-07-24T17:08:50.759" v="132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51F2A5C4-D9D0-45D9-9B9F-082F75803540}" dt="2022-07-24T17:08:50.759" v="132" actId="20577"/>
          <ac:spMkLst>
            <pc:docMk/>
            <pc:sldMk cId="1559770544" sldId="293"/>
            <ac:spMk id="4" creationId="{F4DF1F13-6070-41F7-BB25-FDEFCD453C4D}"/>
          </ac:spMkLst>
        </pc:spChg>
      </pc:sldChg>
    </pc:docChg>
  </pc:docChgLst>
  <pc:docChgLst>
    <pc:chgData name="Sheik Heera" userId="S::sheik.heera@aspiresys.com::040ab64c-7d96-4b19-a13c-60df0c05cf39" providerId="AD" clId="Web-{3F164403-B819-497D-A944-A88D1DEDBB33}"/>
    <pc:docChg chg="modSld">
      <pc:chgData name="Sheik Heera" userId="S::sheik.heera@aspiresys.com::040ab64c-7d96-4b19-a13c-60df0c05cf39" providerId="AD" clId="Web-{3F164403-B819-497D-A944-A88D1DEDBB33}" dt="2022-07-20T08:54:32.486" v="6" actId="20577"/>
      <pc:docMkLst>
        <pc:docMk/>
      </pc:docMkLst>
      <pc:sldChg chg="modSp">
        <pc:chgData name="Sheik Heera" userId="S::sheik.heera@aspiresys.com::040ab64c-7d96-4b19-a13c-60df0c05cf39" providerId="AD" clId="Web-{3F164403-B819-497D-A944-A88D1DEDBB33}" dt="2022-07-20T08:54:32.486" v="6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3F164403-B819-497D-A944-A88D1DEDBB33}" dt="2022-07-20T08:54:32.486" v="6" actId="20577"/>
          <ac:spMkLst>
            <pc:docMk/>
            <pc:sldMk cId="1676885948" sldId="260"/>
            <ac:spMk id="3" creationId="{D5BCB374-BF92-853B-3816-A0DD825C16B1}"/>
          </ac:spMkLst>
        </pc:spChg>
      </pc:sldChg>
    </pc:docChg>
  </pc:docChgLst>
  <pc:docChgLst>
    <pc:chgData name="Sheik Heera" userId="S::sheik.heera@aspiresys.com::040ab64c-7d96-4b19-a13c-60df0c05cf39" providerId="AD" clId="Web-{7398DCC4-B47B-4B3E-B2A9-AA43EB7B73EF}"/>
    <pc:docChg chg="modSld">
      <pc:chgData name="Sheik Heera" userId="S::sheik.heera@aspiresys.com::040ab64c-7d96-4b19-a13c-60df0c05cf39" providerId="AD" clId="Web-{7398DCC4-B47B-4B3E-B2A9-AA43EB7B73EF}" dt="2022-07-24T17:31:33.404" v="22" actId="1076"/>
      <pc:docMkLst>
        <pc:docMk/>
      </pc:docMkLst>
      <pc:sldChg chg="modSp">
        <pc:chgData name="Sheik Heera" userId="S::sheik.heera@aspiresys.com::040ab64c-7d96-4b19-a13c-60df0c05cf39" providerId="AD" clId="Web-{7398DCC4-B47B-4B3E-B2A9-AA43EB7B73EF}" dt="2022-07-24T17:28:35.074" v="8" actId="20577"/>
        <pc:sldMkLst>
          <pc:docMk/>
          <pc:sldMk cId="3027967980" sldId="257"/>
        </pc:sldMkLst>
        <pc:spChg chg="mod">
          <ac:chgData name="Sheik Heera" userId="S::sheik.heera@aspiresys.com::040ab64c-7d96-4b19-a13c-60df0c05cf39" providerId="AD" clId="Web-{7398DCC4-B47B-4B3E-B2A9-AA43EB7B73EF}" dt="2022-07-24T17:28:35.074" v="8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21.294" v="21" actId="20577"/>
        <pc:sldMkLst>
          <pc:docMk/>
          <pc:sldMk cId="1676885948" sldId="260"/>
        </pc:sldMkLst>
        <pc:spChg chg="mod">
          <ac:chgData name="Sheik Heera" userId="S::sheik.heera@aspiresys.com::040ab64c-7d96-4b19-a13c-60df0c05cf39" providerId="AD" clId="Web-{7398DCC4-B47B-4B3E-B2A9-AA43EB7B73EF}" dt="2022-07-24T17:31:21.294" v="21" actId="20577"/>
          <ac:spMkLst>
            <pc:docMk/>
            <pc:sldMk cId="1676885948" sldId="260"/>
            <ac:spMk id="2" creationId="{00000000-0000-0000-0000-000000000000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12.341" v="20" actId="20577"/>
          <ac:spMkLst>
            <pc:docMk/>
            <pc:sldMk cId="1676885948" sldId="260"/>
            <ac:spMk id="3" creationId="{D5BCB374-BF92-853B-3816-A0DD825C16B1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1:33.404" v="22" actId="1076"/>
        <pc:sldMkLst>
          <pc:docMk/>
          <pc:sldMk cId="2300890206" sldId="289"/>
        </pc:sldMkLst>
        <pc:spChg chg="mod">
          <ac:chgData name="Sheik Heera" userId="S::sheik.heera@aspiresys.com::040ab64c-7d96-4b19-a13c-60df0c05cf39" providerId="AD" clId="Web-{7398DCC4-B47B-4B3E-B2A9-AA43EB7B73EF}" dt="2022-07-24T17:29:47.998" v="13" actId="20577"/>
          <ac:spMkLst>
            <pc:docMk/>
            <pc:sldMk cId="2300890206" sldId="289"/>
            <ac:spMk id="2" creationId="{B8439BEF-118C-4251-B05E-66EB09825A29}"/>
          </ac:spMkLst>
        </pc:spChg>
        <pc:spChg chg="mod">
          <ac:chgData name="Sheik Heera" userId="S::sheik.heera@aspiresys.com::040ab64c-7d96-4b19-a13c-60df0c05cf39" providerId="AD" clId="Web-{7398DCC4-B47B-4B3E-B2A9-AA43EB7B73EF}" dt="2022-07-24T17:31:33.404" v="22" actId="1076"/>
          <ac:spMkLst>
            <pc:docMk/>
            <pc:sldMk cId="2300890206" sldId="289"/>
            <ac:spMk id="4" creationId="{07435072-71BD-48AA-847F-0D68843D9C00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07.566" v="15" actId="20577"/>
        <pc:sldMkLst>
          <pc:docMk/>
          <pc:sldMk cId="2156562386" sldId="290"/>
        </pc:sldMkLst>
        <pc:spChg chg="mod">
          <ac:chgData name="Sheik Heera" userId="S::sheik.heera@aspiresys.com::040ab64c-7d96-4b19-a13c-60df0c05cf39" providerId="AD" clId="Web-{7398DCC4-B47B-4B3E-B2A9-AA43EB7B73EF}" dt="2022-07-24T17:30:07.566" v="15" actId="20577"/>
          <ac:spMkLst>
            <pc:docMk/>
            <pc:sldMk cId="2156562386" sldId="290"/>
            <ac:spMk id="4" creationId="{7A804FDC-70E8-4ABD-90E0-05DD2950533A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24.121" v="17" actId="1076"/>
        <pc:sldMkLst>
          <pc:docMk/>
          <pc:sldMk cId="358173569" sldId="291"/>
        </pc:sldMkLst>
        <pc:spChg chg="mod">
          <ac:chgData name="Sheik Heera" userId="S::sheik.heera@aspiresys.com::040ab64c-7d96-4b19-a13c-60df0c05cf39" providerId="AD" clId="Web-{7398DCC4-B47B-4B3E-B2A9-AA43EB7B73EF}" dt="2022-07-24T17:30:24.121" v="17" actId="1076"/>
          <ac:spMkLst>
            <pc:docMk/>
            <pc:sldMk cId="358173569" sldId="291"/>
            <ac:spMk id="4" creationId="{3037F4CB-8B59-45A7-B989-06E1014CF673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32.418" v="18" actId="20577"/>
        <pc:sldMkLst>
          <pc:docMk/>
          <pc:sldMk cId="1559770544" sldId="293"/>
        </pc:sldMkLst>
        <pc:spChg chg="mod">
          <ac:chgData name="Sheik Heera" userId="S::sheik.heera@aspiresys.com::040ab64c-7d96-4b19-a13c-60df0c05cf39" providerId="AD" clId="Web-{7398DCC4-B47B-4B3E-B2A9-AA43EB7B73EF}" dt="2022-07-24T17:30:32.418" v="18" actId="20577"/>
          <ac:spMkLst>
            <pc:docMk/>
            <pc:sldMk cId="1559770544" sldId="293"/>
            <ac:spMk id="4" creationId="{F4DF1F13-6070-41F7-BB25-FDEFCD453C4D}"/>
          </ac:spMkLst>
        </pc:spChg>
      </pc:sldChg>
      <pc:sldChg chg="modSp">
        <pc:chgData name="Sheik Heera" userId="S::sheik.heera@aspiresys.com::040ab64c-7d96-4b19-a13c-60df0c05cf39" providerId="AD" clId="Web-{7398DCC4-B47B-4B3E-B2A9-AA43EB7B73EF}" dt="2022-07-24T17:30:48.543" v="19" actId="20577"/>
        <pc:sldMkLst>
          <pc:docMk/>
          <pc:sldMk cId="705161612" sldId="295"/>
        </pc:sldMkLst>
        <pc:spChg chg="mod">
          <ac:chgData name="Sheik Heera" userId="S::sheik.heera@aspiresys.com::040ab64c-7d96-4b19-a13c-60df0c05cf39" providerId="AD" clId="Web-{7398DCC4-B47B-4B3E-B2A9-AA43EB7B73EF}" dt="2022-07-24T17:30:48.543" v="19" actId="20577"/>
          <ac:spMkLst>
            <pc:docMk/>
            <pc:sldMk cId="705161612" sldId="295"/>
            <ac:spMk id="4" creationId="{702BDC33-ACB7-4199-934A-FA8140976D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072/swagger" TargetMode="External"/><Relationship Id="rId7" Type="http://schemas.openxmlformats.org/officeDocument/2006/relationships/hyperlink" Target="https://github.com/TeamAlpha01/Project/tree/master/Document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TeamAlpha01/Project/blob/master/Testing/Revised%20Plan.xlsx" TargetMode="External"/><Relationship Id="rId5" Type="http://schemas.openxmlformats.org/officeDocument/2006/relationships/hyperlink" Target="https://github.com/TeamAlpha01/Project/tree/master/Design/Low%20Level" TargetMode="External"/><Relationship Id="rId4" Type="http://schemas.openxmlformats.org/officeDocument/2006/relationships/hyperlink" Target="https://github.com/TeamAlpha01/Project/tree/master/Design/Data%20Mode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7.145/" TargetMode="External"/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477" y="217004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INTERVIEW MANAGEMENT SYSTEM</a:t>
            </a:r>
            <a:endParaRPr lang="en-US" dirty="0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19694B-F589-C10C-3CD1-B50FA62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0" y="2473975"/>
            <a:ext cx="3422209" cy="11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D00-0A9A-4E10-A8F8-89838762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C1A2-F760-4CDD-BA56-B4F1F0A8B1B4}"/>
              </a:ext>
            </a:extLst>
          </p:cNvPr>
          <p:cNvSpPr txBox="1"/>
          <p:nvPr/>
        </p:nvSpPr>
        <p:spPr>
          <a:xfrm>
            <a:off x="796119" y="1241569"/>
            <a:ext cx="97050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Understand the system end to end.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Collect the requirements properly.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Think as an end user while designing a system.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forget to address Non – Functional Requirements.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 to work as a team with responsibilities.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keep a backup of our work.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respect others time in our team.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avoid conflicts and to resolve conflicts. 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 rtl="0" fontAlgn="base"/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0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EF6D4-75E9-425C-B270-8007B3E5A65B}"/>
              </a:ext>
            </a:extLst>
          </p:cNvPr>
          <p:cNvSpPr txBox="1"/>
          <p:nvPr/>
        </p:nvSpPr>
        <p:spPr>
          <a:xfrm>
            <a:off x="771516" y="521269"/>
            <a:ext cx="855208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 value the customer inputs and make use of it.</a:t>
            </a:r>
            <a:r>
              <a:rPr lang="en-US" sz="2000" b="0" i="0" dirty="0">
                <a:effectLst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To identify the bugs earlier.</a:t>
            </a:r>
            <a:r>
              <a:rPr lang="en-US" sz="2000" b="0" i="0" dirty="0">
                <a:effectLst/>
              </a:rPr>
              <a:t>​</a:t>
            </a:r>
            <a:endParaRPr lang="en-US" sz="2000" b="0" i="0" u="none" strike="noStrike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Never assume.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Learned how to use testing tools.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Plan with your team before executing new feature.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Don't hesitate to ask questions.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Team meetings are always important to track the works.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Brainstorming is very important to share ideas.</a:t>
            </a:r>
            <a:r>
              <a:rPr lang="en-US" sz="2000" b="0" i="0" dirty="0">
                <a:effectLst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Always update MOM to track the meeting updates.</a:t>
            </a:r>
            <a:endParaRPr lang="en-US" sz="2000" b="0" i="0" dirty="0"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A23CEC-F43A-4504-9A9F-BED4739A1196}"/>
              </a:ext>
            </a:extLst>
          </p:cNvPr>
          <p:cNvSpPr txBox="1">
            <a:spLocks/>
          </p:cNvSpPr>
          <p:nvPr/>
        </p:nvSpPr>
        <p:spPr>
          <a:xfrm>
            <a:off x="3653470" y="6153580"/>
            <a:ext cx="6288545" cy="368589"/>
          </a:xfrm>
          <a:prstGeom prst="rect">
            <a:avLst/>
          </a:prstGeom>
          <a:noFill/>
        </p:spPr>
        <p:txBody>
          <a:bodyPr vert="horz" wrap="square" lIns="90704" tIns="45352" rIns="90704" bIns="45352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000" dirty="0">
                <a:solidFill>
                  <a:srgbClr val="7030A0"/>
                </a:solidFill>
              </a:rPr>
              <a:t>“Time sheet is the mirror for your career growth.”</a:t>
            </a:r>
          </a:p>
        </p:txBody>
      </p:sp>
    </p:spTree>
    <p:extLst>
      <p:ext uri="{BB962C8B-B14F-4D97-AF65-F5344CB8AC3E}">
        <p14:creationId xmlns:p14="http://schemas.microsoft.com/office/powerpoint/2010/main" val="151589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82E-AA99-4120-9C49-3184407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21" y="2689954"/>
            <a:ext cx="6304549" cy="9041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945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9626"/>
            <a:ext cx="10645935" cy="497791"/>
          </a:xfrm>
        </p:spPr>
        <p:txBody>
          <a:bodyPr/>
          <a:lstStyle/>
          <a:p>
            <a:r>
              <a:rPr lang="en-US" sz="2900" dirty="0">
                <a:latin typeface="Calibri"/>
                <a:cs typeface="Calibri"/>
              </a:rPr>
              <a:t>TEAM MEMBERS</a:t>
            </a:r>
            <a:endParaRPr lang="en-US" sz="290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CB374-BF92-853B-3816-A0DD825C16B1}"/>
              </a:ext>
            </a:extLst>
          </p:cNvPr>
          <p:cNvSpPr txBox="1"/>
          <p:nvPr/>
        </p:nvSpPr>
        <p:spPr>
          <a:xfrm>
            <a:off x="742705" y="1613217"/>
            <a:ext cx="10289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Aravindhan Ra 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Darshana A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Deepika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Gokul 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Kumaresh K 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Prithviraj SP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Remuki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S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Sheik </a:t>
            </a:r>
            <a:r>
              <a:rPr lang="en-US" sz="2400" b="0" i="0" u="none" strike="noStrike" dirty="0" err="1">
                <a:effectLst/>
                <a:latin typeface="Calibri"/>
                <a:cs typeface="Times New Roman"/>
              </a:rPr>
              <a:t>Fareeth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 H</a:t>
            </a:r>
            <a:r>
              <a:rPr lang="en-US" sz="2400" b="0" i="0" dirty="0">
                <a:effectLst/>
                <a:latin typeface="Calibri"/>
                <a:cs typeface="Times New Roman"/>
              </a:rPr>
              <a:t>​</a:t>
            </a: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Vinoth J</a:t>
            </a:r>
            <a:r>
              <a:rPr lang="en-IN" sz="2400" b="0" i="0" dirty="0">
                <a:effectLst/>
                <a:latin typeface="Calibri"/>
                <a:cs typeface="Times New Roman"/>
              </a:rPr>
              <a:t>​</a:t>
            </a: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rtl="0" fontAlgn="base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dirty="0">
              <a:latin typeface="Calibri"/>
              <a:cs typeface="Times New Roman"/>
            </a:endParaRPr>
          </a:p>
          <a:p>
            <a:pPr rtl="0" fontAlgn="base"/>
            <a:endParaRPr lang="en-US" sz="2400" b="0" i="0" dirty="0">
              <a:effectLst/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Calibri"/>
                <a:cs typeface="Times New Roman"/>
              </a:rPr>
              <a:t>Project Duration in Days :</a:t>
            </a:r>
            <a:r>
              <a:rPr lang="en-IN" sz="2400" dirty="0">
                <a:latin typeface="Calibri"/>
                <a:cs typeface="Times New Roman"/>
              </a:rPr>
              <a:t> 45</a:t>
            </a:r>
            <a:r>
              <a:rPr lang="en-US" sz="2400" dirty="0">
                <a:latin typeface="Calibri"/>
                <a:cs typeface="Times New Roman"/>
              </a:rPr>
              <a:t> </a:t>
            </a:r>
            <a:r>
              <a:rPr lang="en-US" sz="2400" b="0" i="0" u="none" strike="noStrike" dirty="0">
                <a:effectLst/>
                <a:latin typeface="Calibri"/>
                <a:cs typeface="Times New Roman"/>
              </a:rPr>
              <a:t>days</a:t>
            </a:r>
            <a:endParaRPr lang="en-IN" sz="2400" b="0" i="0" dirty="0">
              <a:effectLst/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BEF-118C-4251-B05E-66EB0982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Calibri"/>
                <a:cs typeface="Calibri"/>
              </a:rPr>
              <a:t>ABOUT THIS APPLICATION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5072-71BD-48AA-847F-0D68843D9C00}"/>
              </a:ext>
            </a:extLst>
          </p:cNvPr>
          <p:cNvSpPr txBox="1"/>
          <p:nvPr/>
        </p:nvSpPr>
        <p:spPr>
          <a:xfrm>
            <a:off x="610397" y="1932633"/>
            <a:ext cx="10645935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Calibri"/>
                <a:cs typeface="Times New Roman"/>
              </a:rPr>
              <a:t>​</a:t>
            </a:r>
            <a:r>
              <a:rPr lang="en-IN" sz="2200" b="0" i="0" u="none" strike="noStrike" dirty="0">
                <a:effectLst/>
                <a:latin typeface="Calibri"/>
                <a:cs typeface="Times New Roman"/>
              </a:rPr>
              <a:t>The main purpose</a:t>
            </a:r>
            <a:r>
              <a:rPr lang="en-IN" sz="2200" dirty="0">
                <a:latin typeface="Calibri"/>
                <a:cs typeface="Times New Roman"/>
              </a:rPr>
              <a:t> </a:t>
            </a:r>
            <a:r>
              <a:rPr lang="en-US" sz="2200" dirty="0">
                <a:latin typeface="Calibri"/>
                <a:cs typeface="Times New Roman"/>
              </a:rPr>
              <a:t>of the system </a:t>
            </a:r>
            <a:r>
              <a:rPr lang="en-IN" sz="2200" dirty="0">
                <a:latin typeface="Calibri"/>
                <a:cs typeface="Times New Roman"/>
              </a:rPr>
              <a:t>is 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to create drives and to collect the availabilities of the interviewers fo</a:t>
            </a:r>
            <a:r>
              <a:rPr lang="en-US" sz="2200" dirty="0">
                <a:latin typeface="Calibri"/>
                <a:cs typeface="Times New Roman"/>
              </a:rPr>
              <a:t>r that drive.</a:t>
            </a:r>
            <a:endParaRPr lang="en-US" sz="2200" b="0" i="0" dirty="0">
              <a:effectLst/>
              <a:latin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u="none" strike="noStrike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To conduct large No. of drives instantly and in organized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Also we have provision to create a pool of interviewers to send drive invites.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Times New Roma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Times New Roman"/>
              </a:rPr>
              <a:t>Utilization of the interviewers can be measured</a:t>
            </a:r>
            <a:r>
              <a:rPr lang="en-US" sz="2200" b="0" i="0" u="none" strike="noStrike" dirty="0">
                <a:effectLst/>
                <a:latin typeface="Calibri"/>
                <a:cs typeface="Times New Roman"/>
              </a:rPr>
              <a:t>.</a:t>
            </a:r>
            <a:endParaRPr lang="en-IN" sz="2200" b="0" i="0" dirty="0">
              <a:effectLst/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89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B4F-96E5-4420-BA39-5CAD3C7F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effectLst/>
                <a:latin typeface="+mn-lt"/>
              </a:rPr>
              <a:t>EXISTING CHALLENGES</a:t>
            </a:r>
            <a:r>
              <a:rPr lang="en-IN" i="0" dirty="0">
                <a:effectLst/>
                <a:latin typeface="+mn-lt"/>
              </a:rPr>
              <a:t>​</a:t>
            </a: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4FDC-70E8-4ABD-90E0-05DD2950533A}"/>
              </a:ext>
            </a:extLst>
          </p:cNvPr>
          <p:cNvSpPr txBox="1"/>
          <p:nvPr/>
        </p:nvSpPr>
        <p:spPr>
          <a:xfrm>
            <a:off x="705173" y="1859339"/>
            <a:ext cx="9653857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T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he time 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consumed for organizing a drive is high.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difficult to </a:t>
            </a:r>
            <a:r>
              <a:rPr lang="en-IN" sz="2200" b="0" i="0" u="none" strike="noStrike" dirty="0">
                <a:effectLst/>
                <a:latin typeface="Calibri"/>
                <a:cs typeface="Calibri"/>
              </a:rPr>
              <a:t>find the availability of an interviewer</a:t>
            </a:r>
            <a:r>
              <a:rPr lang="en-US" sz="2200" b="0" i="0" u="none" strike="noStrike" dirty="0">
                <a:effectLst/>
                <a:latin typeface="Calibri"/>
                <a:cs typeface="Calibri"/>
              </a:rPr>
              <a:t>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challenging to measure the performance of each interviewer, increase their responsibilities and ownership towards the organization</a:t>
            </a:r>
            <a:r>
              <a:rPr lang="en-US" sz="2200" b="0" i="0" dirty="0">
                <a:effectLst/>
                <a:latin typeface="Calibri"/>
                <a:cs typeface="Calibri"/>
              </a:rPr>
              <a:t>​.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56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CAF7-3EA0-4F61-AECE-E9F0C5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F4CB-8B59-45A7-B989-06E1014CF673}"/>
              </a:ext>
            </a:extLst>
          </p:cNvPr>
          <p:cNvSpPr txBox="1"/>
          <p:nvPr/>
        </p:nvSpPr>
        <p:spPr>
          <a:xfrm>
            <a:off x="764654" y="2142826"/>
            <a:ext cx="9761941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to collect the availability of the interviewers for the drive within a particular interval of time.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easy for an interviewer to track their performance.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Calibri"/>
              <a:cs typeface="Calibri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Calibri"/>
                <a:cs typeface="Calibri"/>
              </a:rPr>
              <a:t>It is helpful for a Management person to track his/her performance and it will give and overall picture of their department's performance as well.</a:t>
            </a:r>
            <a:r>
              <a:rPr lang="en-US" sz="2200" b="0" i="0" dirty="0">
                <a:effectLst/>
                <a:latin typeface="Calibri"/>
                <a:cs typeface="Calibri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2200" b="0" i="0" dirty="0"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37C8-7CEE-42FC-9D64-8A64BEB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F1F13-6070-41F7-BB25-FDEFCD453C4D}"/>
              </a:ext>
            </a:extLst>
          </p:cNvPr>
          <p:cNvSpPr txBox="1"/>
          <p:nvPr/>
        </p:nvSpPr>
        <p:spPr>
          <a:xfrm>
            <a:off x="720299" y="1147324"/>
            <a:ext cx="10536033" cy="5170646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 rtl="0" fontAlgn="base"/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Functional and Non-Functional Requirements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User stories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Data model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Wireframe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HTML Template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High 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Low level design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Angular Components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Web API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Integration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Unit Testing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/>
            <a:endParaRPr lang="en-US" sz="2200" b="0" i="0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Test scenarios</a:t>
            </a:r>
            <a:endParaRPr lang="en-US" sz="2200" b="0" i="0" u="none" strike="noStrike" dirty="0">
              <a:solidFill>
                <a:srgbClr val="242424"/>
              </a:solidFill>
              <a:effectLst/>
              <a:latin typeface="Calibri"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SonarQube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JMeter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Linting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Light House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42424"/>
                </a:solidFill>
                <a:effectLst/>
                <a:latin typeface="Calibri"/>
                <a:cs typeface="Calibri"/>
              </a:rPr>
              <a:t>Deployment in IIS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Set-up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977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184-AA46-4501-9FEE-87D43C0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57F12-8F48-4B52-865A-D8481ACC6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295617"/>
              </p:ext>
            </p:extLst>
          </p:nvPr>
        </p:nvGraphicFramePr>
        <p:xfrm>
          <a:off x="1308289" y="1649104"/>
          <a:ext cx="9250150" cy="40330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075">
                  <a:extLst>
                    <a:ext uri="{9D8B030D-6E8A-4147-A177-3AD203B41FA5}">
                      <a16:colId xmlns:a16="http://schemas.microsoft.com/office/drawing/2014/main" val="1403487667"/>
                    </a:ext>
                  </a:extLst>
                </a:gridCol>
                <a:gridCol w="4625075">
                  <a:extLst>
                    <a:ext uri="{9D8B030D-6E8A-4147-A177-3AD203B41FA5}">
                      <a16:colId xmlns:a16="http://schemas.microsoft.com/office/drawing/2014/main" val="3894065528"/>
                    </a:ext>
                  </a:extLst>
                </a:gridCol>
              </a:tblGrid>
              <a:tr h="22971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baseline="0" dirty="0">
                          <a:effectLst/>
                        </a:rPr>
                        <a:t>Areas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Link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837862835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Requirement – User Stories, Wireframes, Data Flow​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2"/>
                        </a:rPr>
                        <a:t>Project/Requirements/Prototype at master · TeamAlpha01/Project 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713245483"/>
                  </a:ext>
                </a:extLst>
              </a:tr>
              <a:tr h="3207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Swagger - API​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u="none" strike="noStrike" dirty="0">
                          <a:effectLst/>
                          <a:hlinkClick r:id="rId3"/>
                        </a:rPr>
                        <a:t>https://localhost:7072/swagger</a:t>
                      </a:r>
                      <a:r>
                        <a:rPr lang="en-US" sz="1300" u="none" strike="noStrike" dirty="0">
                          <a:effectLst/>
                        </a:rPr>
                        <a:t> 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49050807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Data Model – EAR (Entity Attribute Relationship)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5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4"/>
                        </a:rPr>
                        <a:t>Project/Design/Data Model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239378424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Test Scenarios​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79152569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Sequence Diagrams​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5"/>
                        </a:rPr>
                        <a:t>Project/Design/Low Level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3339171563"/>
                  </a:ext>
                </a:extLst>
              </a:tr>
              <a:tr h="59082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Defect Logs​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>
                          <a:effectLst/>
                          <a:hlinkClick r:id="rId6"/>
                        </a:rPr>
                        <a:t>Project/Revised Plan.xlsx at master · TeamAlpha01/Project (github.com)</a:t>
                      </a:r>
                      <a:r>
                        <a:rPr lang="en-IN" sz="1300">
                          <a:effectLst/>
                        </a:rPr>
                        <a:t>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4163807635"/>
                  </a:ext>
                </a:extLst>
              </a:tr>
              <a:tr h="2297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Code Quality Metrics​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>
                          <a:effectLst/>
                        </a:rPr>
                        <a:t>Sonar and Lint reports​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1420431886"/>
                  </a:ext>
                </a:extLst>
              </a:tr>
              <a:tr h="45577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300" b="1" dirty="0">
                          <a:effectLst/>
                        </a:rPr>
                        <a:t>Setup Manual​</a:t>
                      </a:r>
                      <a:endParaRPr lang="en-IN" sz="15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8" marR="74228" marT="37114" marB="37114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300" u="sng" strike="noStrike" dirty="0">
                          <a:effectLst/>
                          <a:hlinkClick r:id="rId7"/>
                        </a:rPr>
                        <a:t>Project/Document at master · TeamAlpha01/Project (github.com)</a:t>
                      </a:r>
                      <a:r>
                        <a:rPr lang="en-IN" sz="1300" dirty="0">
                          <a:effectLst/>
                        </a:rPr>
                        <a:t>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228" marR="74228" marT="37114" marB="37114"/>
                </a:tc>
                <a:extLst>
                  <a:ext uri="{0D108BD9-81ED-4DB2-BD59-A6C34878D82A}">
                    <a16:rowId xmlns:a16="http://schemas.microsoft.com/office/drawing/2014/main" val="237346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4E0E-A817-4083-B289-2CE3753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DC33-ACB7-4199-934A-FA8140976D2C}"/>
              </a:ext>
            </a:extLst>
          </p:cNvPr>
          <p:cNvSpPr txBox="1"/>
          <p:nvPr/>
        </p:nvSpPr>
        <p:spPr>
          <a:xfrm>
            <a:off x="961069" y="1753359"/>
            <a:ext cx="8532655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Asp Dotnet Core 6.0</a:t>
            </a:r>
            <a:r>
              <a:rPr lang="en-US" sz="2200" b="0" i="0" dirty="0">
                <a:effectLst/>
              </a:rPr>
              <a:t>​</a:t>
            </a:r>
            <a:endParaRPr lang="en-US" sz="2200" b="0" i="0" dirty="0">
              <a:effectLst/>
              <a:cs typeface="Calibri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13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Visual Studio Code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Node </a:t>
            </a:r>
            <a:r>
              <a:rPr lang="en-US" sz="2200" b="0" i="0" u="none" strike="noStrike" dirty="0" err="1">
                <a:effectLst/>
              </a:rPr>
              <a:t>js</a:t>
            </a:r>
            <a:r>
              <a:rPr lang="en-US" sz="2200" b="0" i="0" dirty="0">
                <a:effectLst/>
              </a:rPr>
              <a:t>​​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SonarQube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dirty="0"/>
              <a:t>ES Lint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Figma</a:t>
            </a:r>
            <a:endParaRPr lang="en-US" sz="2200" b="0" i="0" dirty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</a:rPr>
              <a:t>Jdk</a:t>
            </a:r>
            <a:r>
              <a:rPr lang="en-US" sz="2200" b="0" i="0" dirty="0">
                <a:effectLst/>
              </a:rPr>
              <a:t>​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JMeter</a:t>
            </a:r>
            <a:r>
              <a:rPr lang="en-IN" sz="2200" b="0" i="0" dirty="0"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0516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6788-0B21-46C0-AD95-DC3EBF9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CA00C-EB6C-490E-88D9-7A947A5E7C72}"/>
              </a:ext>
            </a:extLst>
          </p:cNvPr>
          <p:cNvSpPr txBox="1"/>
          <p:nvPr/>
        </p:nvSpPr>
        <p:spPr>
          <a:xfrm>
            <a:off x="786168" y="2218604"/>
            <a:ext cx="61083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Angular : </a:t>
            </a:r>
            <a:r>
              <a:rPr lang="en-US" sz="2200" b="0" i="0" u="sng" strike="noStrike" dirty="0">
                <a:solidFill>
                  <a:srgbClr val="8F8F8F"/>
                </a:solidFill>
                <a:effectLst/>
                <a:hlinkClick r:id="rId2"/>
              </a:rPr>
              <a:t>http://172.24.217.145/IMS-Angular/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API         :  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​</a:t>
            </a:r>
            <a:r>
              <a:rPr lang="en-IN" sz="2200" b="0" i="0" u="none" strike="noStrike" dirty="0">
                <a:solidFill>
                  <a:srgbClr val="4F52B2"/>
                </a:solidFill>
                <a:effectLst/>
                <a:hlinkClick r:id="rId3" tooltip="http://172.24.217.145/"/>
              </a:rPr>
              <a:t>http://172.24.217.145/</a:t>
            </a:r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0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126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MANAGEMENT SYSTEM</vt:lpstr>
      <vt:lpstr>TEAM MEMBERS</vt:lpstr>
      <vt:lpstr>ABOUT THIS APPLICATION</vt:lpstr>
      <vt:lpstr>EXISTING CHALLENGES​</vt:lpstr>
      <vt:lpstr>SOLUTION</vt:lpstr>
      <vt:lpstr>EXECUTION JOURNEY</vt:lpstr>
      <vt:lpstr>ARTIFACTS</vt:lpstr>
      <vt:lpstr>TECHNOLOGIES &amp; TOOLS USED</vt:lpstr>
      <vt:lpstr>DEMO</vt:lpstr>
      <vt:lpstr>LEASONS LEARNED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lastModifiedBy>Deepika Senthil</cp:lastModifiedBy>
  <cp:revision>251</cp:revision>
  <dcterms:created xsi:type="dcterms:W3CDTF">2020-06-30T04:13:35Z</dcterms:created>
  <dcterms:modified xsi:type="dcterms:W3CDTF">2022-07-25T04:09:56Z</dcterms:modified>
</cp:coreProperties>
</file>