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2" r:id="rId4"/>
    <p:sldId id="258" r:id="rId5"/>
    <p:sldId id="257" r:id="rId6"/>
    <p:sldId id="268" r:id="rId7"/>
    <p:sldId id="269" r:id="rId8"/>
    <p:sldId id="265" r:id="rId9"/>
    <p:sldId id="263" r:id="rId10"/>
    <p:sldId id="261" r:id="rId11"/>
    <p:sldId id="264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9CF49-114A-42DA-9B6F-17A383646CA4}" v="1014" dt="2022-07-19T05:28:36.753"/>
    <p1510:client id="{900098B9-38CD-4C5B-9CA7-71319B13C9BD}" v="16" dt="2022-07-19T05:29:45.769"/>
    <p1510:client id="{B58EB410-5D28-40AD-991E-FAFB5BE466A7}" v="397" dt="2022-07-19T04:56:19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k Heera" userId="S::sheik.heera@aspiresys.com::040ab64c-7d96-4b19-a13c-60df0c05cf39" providerId="AD" clId="Web-{B58EB410-5D28-40AD-991E-FAFB5BE466A7}"/>
    <pc:docChg chg="modSld">
      <pc:chgData name="Sheik Heera" userId="S::sheik.heera@aspiresys.com::040ab64c-7d96-4b19-a13c-60df0c05cf39" providerId="AD" clId="Web-{B58EB410-5D28-40AD-991E-FAFB5BE466A7}" dt="2022-07-19T04:56:19.888" v="389" actId="1076"/>
      <pc:docMkLst>
        <pc:docMk/>
      </pc:docMkLst>
      <pc:sldChg chg="modSp">
        <pc:chgData name="Sheik Heera" userId="S::sheik.heera@aspiresys.com::040ab64c-7d96-4b19-a13c-60df0c05cf39" providerId="AD" clId="Web-{B58EB410-5D28-40AD-991E-FAFB5BE466A7}" dt="2022-07-19T04:47:43.729" v="341" actId="20577"/>
        <pc:sldMkLst>
          <pc:docMk/>
          <pc:sldMk cId="3440127582" sldId="257"/>
        </pc:sldMkLst>
        <pc:spChg chg="mod">
          <ac:chgData name="Sheik Heera" userId="S::sheik.heera@aspiresys.com::040ab64c-7d96-4b19-a13c-60df0c05cf39" providerId="AD" clId="Web-{B58EB410-5D28-40AD-991E-FAFB5BE466A7}" dt="2022-07-19T04:47:43.729" v="341" actId="20577"/>
          <ac:spMkLst>
            <pc:docMk/>
            <pc:sldMk cId="3440127582" sldId="257"/>
            <ac:spMk id="3" creationId="{5EE8EA71-4A04-7196-092F-0E6B6FEEC877}"/>
          </ac:spMkLst>
        </pc:spChg>
      </pc:sldChg>
      <pc:sldChg chg="modSp">
        <pc:chgData name="Sheik Heera" userId="S::sheik.heera@aspiresys.com::040ab64c-7d96-4b19-a13c-60df0c05cf39" providerId="AD" clId="Web-{B58EB410-5D28-40AD-991E-FAFB5BE466A7}" dt="2022-07-19T04:46:01.976" v="260" actId="20577"/>
        <pc:sldMkLst>
          <pc:docMk/>
          <pc:sldMk cId="2238010370" sldId="258"/>
        </pc:sldMkLst>
        <pc:spChg chg="mod">
          <ac:chgData name="Sheik Heera" userId="S::sheik.heera@aspiresys.com::040ab64c-7d96-4b19-a13c-60df0c05cf39" providerId="AD" clId="Web-{B58EB410-5D28-40AD-991E-FAFB5BE466A7}" dt="2022-07-19T04:46:01.976" v="260" actId="20577"/>
          <ac:spMkLst>
            <pc:docMk/>
            <pc:sldMk cId="2238010370" sldId="258"/>
            <ac:spMk id="3" creationId="{FC2EE83D-3E68-0246-6E72-68B4CDCD9019}"/>
          </ac:spMkLst>
        </pc:spChg>
      </pc:sldChg>
      <pc:sldChg chg="modSp">
        <pc:chgData name="Sheik Heera" userId="S::sheik.heera@aspiresys.com::040ab64c-7d96-4b19-a13c-60df0c05cf39" providerId="AD" clId="Web-{B58EB410-5D28-40AD-991E-FAFB5BE466A7}" dt="2022-07-19T04:34:57.406" v="2" actId="20577"/>
        <pc:sldMkLst>
          <pc:docMk/>
          <pc:sldMk cId="2688478848" sldId="260"/>
        </pc:sldMkLst>
        <pc:spChg chg="mod">
          <ac:chgData name="Sheik Heera" userId="S::sheik.heera@aspiresys.com::040ab64c-7d96-4b19-a13c-60df0c05cf39" providerId="AD" clId="Web-{B58EB410-5D28-40AD-991E-FAFB5BE466A7}" dt="2022-07-19T04:34:57.406" v="2" actId="20577"/>
          <ac:spMkLst>
            <pc:docMk/>
            <pc:sldMk cId="2688478848" sldId="260"/>
            <ac:spMk id="3" creationId="{72E178D4-50E1-EE83-7AFF-FE33D0D6C607}"/>
          </ac:spMkLst>
        </pc:spChg>
      </pc:sldChg>
      <pc:sldChg chg="modSp">
        <pc:chgData name="Sheik Heera" userId="S::sheik.heera@aspiresys.com::040ab64c-7d96-4b19-a13c-60df0c05cf39" providerId="AD" clId="Web-{B58EB410-5D28-40AD-991E-FAFB5BE466A7}" dt="2022-07-19T04:41:55.452" v="161" actId="20577"/>
        <pc:sldMkLst>
          <pc:docMk/>
          <pc:sldMk cId="55124933" sldId="262"/>
        </pc:sldMkLst>
        <pc:spChg chg="mod">
          <ac:chgData name="Sheik Heera" userId="S::sheik.heera@aspiresys.com::040ab64c-7d96-4b19-a13c-60df0c05cf39" providerId="AD" clId="Web-{B58EB410-5D28-40AD-991E-FAFB5BE466A7}" dt="2022-07-19T04:41:55.452" v="161" actId="20577"/>
          <ac:spMkLst>
            <pc:docMk/>
            <pc:sldMk cId="55124933" sldId="262"/>
            <ac:spMk id="3" creationId="{B0BFA435-7BB5-0FDA-B8A2-7312FF98F4B2}"/>
          </ac:spMkLst>
        </pc:spChg>
      </pc:sldChg>
      <pc:sldChg chg="modSp">
        <pc:chgData name="Sheik Heera" userId="S::sheik.heera@aspiresys.com::040ab64c-7d96-4b19-a13c-60df0c05cf39" providerId="AD" clId="Web-{B58EB410-5D28-40AD-991E-FAFB5BE466A7}" dt="2022-07-19T04:49:00.388" v="342" actId="20577"/>
        <pc:sldMkLst>
          <pc:docMk/>
          <pc:sldMk cId="2165882091" sldId="264"/>
        </pc:sldMkLst>
        <pc:spChg chg="mod">
          <ac:chgData name="Sheik Heera" userId="S::sheik.heera@aspiresys.com::040ab64c-7d96-4b19-a13c-60df0c05cf39" providerId="AD" clId="Web-{B58EB410-5D28-40AD-991E-FAFB5BE466A7}" dt="2022-07-19T04:49:00.388" v="342" actId="20577"/>
          <ac:spMkLst>
            <pc:docMk/>
            <pc:sldMk cId="2165882091" sldId="264"/>
            <ac:spMk id="3" creationId="{5F1A2351-2CCD-6ABA-8CFD-67AFC77C3777}"/>
          </ac:spMkLst>
        </pc:spChg>
      </pc:sldChg>
      <pc:sldChg chg="modSp">
        <pc:chgData name="Sheik Heera" userId="S::sheik.heera@aspiresys.com::040ab64c-7d96-4b19-a13c-60df0c05cf39" providerId="AD" clId="Web-{B58EB410-5D28-40AD-991E-FAFB5BE466A7}" dt="2022-07-19T04:56:19.888" v="389" actId="1076"/>
        <pc:sldMkLst>
          <pc:docMk/>
          <pc:sldMk cId="1804012117" sldId="265"/>
        </pc:sldMkLst>
        <pc:graphicFrameChg chg="mod modGraphic">
          <ac:chgData name="Sheik Heera" userId="S::sheik.heera@aspiresys.com::040ab64c-7d96-4b19-a13c-60df0c05cf39" providerId="AD" clId="Web-{B58EB410-5D28-40AD-991E-FAFB5BE466A7}" dt="2022-07-19T04:56:19.888" v="389" actId="1076"/>
          <ac:graphicFrameMkLst>
            <pc:docMk/>
            <pc:sldMk cId="1804012117" sldId="265"/>
            <ac:graphicFrameMk id="4" creationId="{EA882DB7-229F-BA10-54FC-42B8673824C1}"/>
          </ac:graphicFrameMkLst>
        </pc:graphicFrameChg>
      </pc:sldChg>
    </pc:docChg>
  </pc:docChgLst>
  <pc:docChgLst>
    <pc:chgData name="Sheik Heera" userId="S::sheik.heera@aspiresys.com::040ab64c-7d96-4b19-a13c-60df0c05cf39" providerId="AD" clId="Web-{900098B9-38CD-4C5B-9CA7-71319B13C9BD}"/>
    <pc:docChg chg="modSld">
      <pc:chgData name="Sheik Heera" userId="S::sheik.heera@aspiresys.com::040ab64c-7d96-4b19-a13c-60df0c05cf39" providerId="AD" clId="Web-{900098B9-38CD-4C5B-9CA7-71319B13C9BD}" dt="2022-07-19T05:29:45.769" v="15" actId="20577"/>
      <pc:docMkLst>
        <pc:docMk/>
      </pc:docMkLst>
      <pc:sldChg chg="modSp">
        <pc:chgData name="Sheik Heera" userId="S::sheik.heera@aspiresys.com::040ab64c-7d96-4b19-a13c-60df0c05cf39" providerId="AD" clId="Web-{900098B9-38CD-4C5B-9CA7-71319B13C9BD}" dt="2022-07-19T05:29:45.769" v="15" actId="20577"/>
        <pc:sldMkLst>
          <pc:docMk/>
          <pc:sldMk cId="2823406662" sldId="261"/>
        </pc:sldMkLst>
        <pc:spChg chg="mod">
          <ac:chgData name="Sheik Heera" userId="S::sheik.heera@aspiresys.com::040ab64c-7d96-4b19-a13c-60df0c05cf39" providerId="AD" clId="Web-{900098B9-38CD-4C5B-9CA7-71319B13C9BD}" dt="2022-07-19T05:29:45.769" v="15" actId="20577"/>
          <ac:spMkLst>
            <pc:docMk/>
            <pc:sldMk cId="2823406662" sldId="261"/>
            <ac:spMk id="3" creationId="{4B32D1D6-8BDE-BA31-ACBD-E5D8E3F5486C}"/>
          </ac:spMkLst>
        </pc:spChg>
      </pc:sldChg>
    </pc:docChg>
  </pc:docChgLst>
  <pc:docChgLst>
    <pc:chgData name="Sheik Heera" userId="S::sheik.heera@aspiresys.com::040ab64c-7d96-4b19-a13c-60df0c05cf39" providerId="AD" clId="Web-{3449CF49-114A-42DA-9B6F-17A383646CA4}"/>
    <pc:docChg chg="addSld modSld modMainMaster">
      <pc:chgData name="Sheik Heera" userId="S::sheik.heera@aspiresys.com::040ab64c-7d96-4b19-a13c-60df0c05cf39" providerId="AD" clId="Web-{3449CF49-114A-42DA-9B6F-17A383646CA4}" dt="2022-07-19T05:28:36.753" v="944"/>
      <pc:docMkLst>
        <pc:docMk/>
      </pc:docMkLst>
      <pc:sldChg chg="modTransition">
        <pc:chgData name="Sheik Heera" userId="S::sheik.heera@aspiresys.com::040ab64c-7d96-4b19-a13c-60df0c05cf39" providerId="AD" clId="Web-{3449CF49-114A-42DA-9B6F-17A383646CA4}" dt="2022-07-19T05:28:36.753" v="944"/>
        <pc:sldMkLst>
          <pc:docMk/>
          <pc:sldMk cId="2392620102" sldId="256"/>
        </pc:sldMkLst>
      </pc:sldChg>
      <pc:sldChg chg="modTransition">
        <pc:chgData name="Sheik Heera" userId="S::sheik.heera@aspiresys.com::040ab64c-7d96-4b19-a13c-60df0c05cf39" providerId="AD" clId="Web-{3449CF49-114A-42DA-9B6F-17A383646CA4}" dt="2022-07-19T05:28:36.753" v="944"/>
        <pc:sldMkLst>
          <pc:docMk/>
          <pc:sldMk cId="3440127582" sldId="257"/>
        </pc:sldMkLst>
      </pc:sldChg>
      <pc:sldChg chg="modTransition">
        <pc:chgData name="Sheik Heera" userId="S::sheik.heera@aspiresys.com::040ab64c-7d96-4b19-a13c-60df0c05cf39" providerId="AD" clId="Web-{3449CF49-114A-42DA-9B6F-17A383646CA4}" dt="2022-07-19T05:28:36.753" v="944"/>
        <pc:sldMkLst>
          <pc:docMk/>
          <pc:sldMk cId="2238010370" sldId="258"/>
        </pc:sldMkLst>
      </pc:sldChg>
      <pc:sldChg chg="modTransition">
        <pc:chgData name="Sheik Heera" userId="S::sheik.heera@aspiresys.com::040ab64c-7d96-4b19-a13c-60df0c05cf39" providerId="AD" clId="Web-{3449CF49-114A-42DA-9B6F-17A383646CA4}" dt="2022-07-19T05:28:36.753" v="944"/>
        <pc:sldMkLst>
          <pc:docMk/>
          <pc:sldMk cId="2688478848" sldId="260"/>
        </pc:sldMkLst>
      </pc:sldChg>
      <pc:sldChg chg="addSp modSp modTransition">
        <pc:chgData name="Sheik Heera" userId="S::sheik.heera@aspiresys.com::040ab64c-7d96-4b19-a13c-60df0c05cf39" providerId="AD" clId="Web-{3449CF49-114A-42DA-9B6F-17A383646CA4}" dt="2022-07-19T05:28:36.753" v="944"/>
        <pc:sldMkLst>
          <pc:docMk/>
          <pc:sldMk cId="2823406662" sldId="261"/>
        </pc:sldMkLst>
        <pc:spChg chg="mod">
          <ac:chgData name="Sheik Heera" userId="S::sheik.heera@aspiresys.com::040ab64c-7d96-4b19-a13c-60df0c05cf39" providerId="AD" clId="Web-{3449CF49-114A-42DA-9B6F-17A383646CA4}" dt="2022-07-19T05:00:44.509" v="37" actId="20577"/>
          <ac:spMkLst>
            <pc:docMk/>
            <pc:sldMk cId="2823406662" sldId="261"/>
            <ac:spMk id="3" creationId="{4B32D1D6-8BDE-BA31-ACBD-E5D8E3F5486C}"/>
          </ac:spMkLst>
        </pc:spChg>
        <pc:spChg chg="add mod">
          <ac:chgData name="Sheik Heera" userId="S::sheik.heera@aspiresys.com::040ab64c-7d96-4b19-a13c-60df0c05cf39" providerId="AD" clId="Web-{3449CF49-114A-42DA-9B6F-17A383646CA4}" dt="2022-07-19T05:00:19.617" v="11" actId="1076"/>
          <ac:spMkLst>
            <pc:docMk/>
            <pc:sldMk cId="2823406662" sldId="261"/>
            <ac:spMk id="4" creationId="{96179B9C-BD47-1346-ECFB-1ECB8CB450B7}"/>
          </ac:spMkLst>
        </pc:spChg>
      </pc:sldChg>
      <pc:sldChg chg="modTransition">
        <pc:chgData name="Sheik Heera" userId="S::sheik.heera@aspiresys.com::040ab64c-7d96-4b19-a13c-60df0c05cf39" providerId="AD" clId="Web-{3449CF49-114A-42DA-9B6F-17A383646CA4}" dt="2022-07-19T05:28:36.753" v="944"/>
        <pc:sldMkLst>
          <pc:docMk/>
          <pc:sldMk cId="55124933" sldId="262"/>
        </pc:sldMkLst>
      </pc:sldChg>
      <pc:sldChg chg="modTransition">
        <pc:chgData name="Sheik Heera" userId="S::sheik.heera@aspiresys.com::040ab64c-7d96-4b19-a13c-60df0c05cf39" providerId="AD" clId="Web-{3449CF49-114A-42DA-9B6F-17A383646CA4}" dt="2022-07-19T05:28:36.753" v="944"/>
        <pc:sldMkLst>
          <pc:docMk/>
          <pc:sldMk cId="1251030418" sldId="263"/>
        </pc:sldMkLst>
      </pc:sldChg>
      <pc:sldChg chg="modSp modTransition">
        <pc:chgData name="Sheik Heera" userId="S::sheik.heera@aspiresys.com::040ab64c-7d96-4b19-a13c-60df0c05cf39" providerId="AD" clId="Web-{3449CF49-114A-42DA-9B6F-17A383646CA4}" dt="2022-07-19T05:28:36.753" v="944"/>
        <pc:sldMkLst>
          <pc:docMk/>
          <pc:sldMk cId="2165882091" sldId="264"/>
        </pc:sldMkLst>
        <pc:spChg chg="mod">
          <ac:chgData name="Sheik Heera" userId="S::sheik.heera@aspiresys.com::040ab64c-7d96-4b19-a13c-60df0c05cf39" providerId="AD" clId="Web-{3449CF49-114A-42DA-9B6F-17A383646CA4}" dt="2022-07-19T05:13:36.739" v="299" actId="20577"/>
          <ac:spMkLst>
            <pc:docMk/>
            <pc:sldMk cId="2165882091" sldId="264"/>
            <ac:spMk id="3" creationId="{5F1A2351-2CCD-6ABA-8CFD-67AFC77C3777}"/>
          </ac:spMkLst>
        </pc:spChg>
      </pc:sldChg>
      <pc:sldChg chg="modSp modTransition">
        <pc:chgData name="Sheik Heera" userId="S::sheik.heera@aspiresys.com::040ab64c-7d96-4b19-a13c-60df0c05cf39" providerId="AD" clId="Web-{3449CF49-114A-42DA-9B6F-17A383646CA4}" dt="2022-07-19T05:28:36.753" v="944"/>
        <pc:sldMkLst>
          <pc:docMk/>
          <pc:sldMk cId="1804012117" sldId="265"/>
        </pc:sldMkLst>
        <pc:graphicFrameChg chg="mod modGraphic">
          <ac:chgData name="Sheik Heera" userId="S::sheik.heera@aspiresys.com::040ab64c-7d96-4b19-a13c-60df0c05cf39" providerId="AD" clId="Web-{3449CF49-114A-42DA-9B6F-17A383646CA4}" dt="2022-07-19T05:12:07.048" v="245"/>
          <ac:graphicFrameMkLst>
            <pc:docMk/>
            <pc:sldMk cId="1804012117" sldId="265"/>
            <ac:graphicFrameMk id="4" creationId="{EA882DB7-229F-BA10-54FC-42B8673824C1}"/>
          </ac:graphicFrameMkLst>
        </pc:graphicFrameChg>
      </pc:sldChg>
      <pc:sldChg chg="modTransition">
        <pc:chgData name="Sheik Heera" userId="S::sheik.heera@aspiresys.com::040ab64c-7d96-4b19-a13c-60df0c05cf39" providerId="AD" clId="Web-{3449CF49-114A-42DA-9B6F-17A383646CA4}" dt="2022-07-19T05:28:36.753" v="944"/>
        <pc:sldMkLst>
          <pc:docMk/>
          <pc:sldMk cId="3363111261" sldId="267"/>
        </pc:sldMkLst>
      </pc:sldChg>
      <pc:sldChg chg="modTransition">
        <pc:chgData name="Sheik Heera" userId="S::sheik.heera@aspiresys.com::040ab64c-7d96-4b19-a13c-60df0c05cf39" providerId="AD" clId="Web-{3449CF49-114A-42DA-9B6F-17A383646CA4}" dt="2022-07-19T05:28:36.753" v="944"/>
        <pc:sldMkLst>
          <pc:docMk/>
          <pc:sldMk cId="2940111900" sldId="268"/>
        </pc:sldMkLst>
      </pc:sldChg>
      <pc:sldChg chg="modTransition">
        <pc:chgData name="Sheik Heera" userId="S::sheik.heera@aspiresys.com::040ab64c-7d96-4b19-a13c-60df0c05cf39" providerId="AD" clId="Web-{3449CF49-114A-42DA-9B6F-17A383646CA4}" dt="2022-07-19T05:28:36.753" v="944"/>
        <pc:sldMkLst>
          <pc:docMk/>
          <pc:sldMk cId="3792372931" sldId="269"/>
        </pc:sldMkLst>
      </pc:sldChg>
      <pc:sldChg chg="addSp delSp modSp add replId modTransition">
        <pc:chgData name="Sheik Heera" userId="S::sheik.heera@aspiresys.com::040ab64c-7d96-4b19-a13c-60df0c05cf39" providerId="AD" clId="Web-{3449CF49-114A-42DA-9B6F-17A383646CA4}" dt="2022-07-19T05:28:36.753" v="944"/>
        <pc:sldMkLst>
          <pc:docMk/>
          <pc:sldMk cId="3675810449" sldId="270"/>
        </pc:sldMkLst>
        <pc:spChg chg="mod">
          <ac:chgData name="Sheik Heera" userId="S::sheik.heera@aspiresys.com::040ab64c-7d96-4b19-a13c-60df0c05cf39" providerId="AD" clId="Web-{3449CF49-114A-42DA-9B6F-17A383646CA4}" dt="2022-07-19T05:15:08.304" v="554" actId="20577"/>
          <ac:spMkLst>
            <pc:docMk/>
            <pc:sldMk cId="3675810449" sldId="270"/>
            <ac:spMk id="2" creationId="{094A78D8-F6D6-CCCF-B3EA-45FB48F5B781}"/>
          </ac:spMkLst>
        </pc:spChg>
        <pc:spChg chg="mod">
          <ac:chgData name="Sheik Heera" userId="S::sheik.heera@aspiresys.com::040ab64c-7d96-4b19-a13c-60df0c05cf39" providerId="AD" clId="Web-{3449CF49-114A-42DA-9B6F-17A383646CA4}" dt="2022-07-19T05:23:30.337" v="942" actId="20577"/>
          <ac:spMkLst>
            <pc:docMk/>
            <pc:sldMk cId="3675810449" sldId="270"/>
            <ac:spMk id="3" creationId="{5F1A2351-2CCD-6ABA-8CFD-67AFC77C3777}"/>
          </ac:spMkLst>
        </pc:spChg>
        <pc:spChg chg="add del">
          <ac:chgData name="Sheik Heera" userId="S::sheik.heera@aspiresys.com::040ab64c-7d96-4b19-a13c-60df0c05cf39" providerId="AD" clId="Web-{3449CF49-114A-42DA-9B6F-17A383646CA4}" dt="2022-07-19T05:14:51.773" v="426"/>
          <ac:spMkLst>
            <pc:docMk/>
            <pc:sldMk cId="3675810449" sldId="270"/>
            <ac:spMk id="4" creationId="{38777AEC-B04C-FCE4-D780-B01688323DD6}"/>
          </ac:spMkLst>
        </pc:spChg>
        <pc:spChg chg="add mod">
          <ac:chgData name="Sheik Heera" userId="S::sheik.heera@aspiresys.com::040ab64c-7d96-4b19-a13c-60df0c05cf39" providerId="AD" clId="Web-{3449CF49-114A-42DA-9B6F-17A383646CA4}" dt="2022-07-19T05:22:53.851" v="896" actId="1076"/>
          <ac:spMkLst>
            <pc:docMk/>
            <pc:sldMk cId="3675810449" sldId="270"/>
            <ac:spMk id="5" creationId="{05025AAE-EC82-7068-3468-F0BAEA60DCF5}"/>
          </ac:spMkLst>
        </pc:spChg>
      </pc:sldChg>
      <pc:sldMasterChg chg="modTransition modSldLayout">
        <pc:chgData name="Sheik Heera" userId="S::sheik.heera@aspiresys.com::040ab64c-7d96-4b19-a13c-60df0c05cf39" providerId="AD" clId="Web-{3449CF49-114A-42DA-9B6F-17A383646CA4}" dt="2022-07-19T05:28:36.753" v="944"/>
        <pc:sldMasterMkLst>
          <pc:docMk/>
          <pc:sldMasterMk cId="796675591" sldId="2147483672"/>
        </pc:sldMasterMkLst>
        <pc:sldLayoutChg chg="modTransition">
          <pc:chgData name="Sheik Heera" userId="S::sheik.heera@aspiresys.com::040ab64c-7d96-4b19-a13c-60df0c05cf39" providerId="AD" clId="Web-{3449CF49-114A-42DA-9B6F-17A383646CA4}" dt="2022-07-19T05:28:36.753" v="944"/>
          <pc:sldLayoutMkLst>
            <pc:docMk/>
            <pc:sldMasterMk cId="796675591" sldId="2147483672"/>
            <pc:sldLayoutMk cId="851590768" sldId="2147483673"/>
          </pc:sldLayoutMkLst>
        </pc:sldLayoutChg>
        <pc:sldLayoutChg chg="modTransition">
          <pc:chgData name="Sheik Heera" userId="S::sheik.heera@aspiresys.com::040ab64c-7d96-4b19-a13c-60df0c05cf39" providerId="AD" clId="Web-{3449CF49-114A-42DA-9B6F-17A383646CA4}" dt="2022-07-19T05:28:36.753" v="944"/>
          <pc:sldLayoutMkLst>
            <pc:docMk/>
            <pc:sldMasterMk cId="796675591" sldId="2147483672"/>
            <pc:sldLayoutMk cId="1719009163" sldId="2147483674"/>
          </pc:sldLayoutMkLst>
        </pc:sldLayoutChg>
        <pc:sldLayoutChg chg="modTransition">
          <pc:chgData name="Sheik Heera" userId="S::sheik.heera@aspiresys.com::040ab64c-7d96-4b19-a13c-60df0c05cf39" providerId="AD" clId="Web-{3449CF49-114A-42DA-9B6F-17A383646CA4}" dt="2022-07-19T05:28:36.753" v="944"/>
          <pc:sldLayoutMkLst>
            <pc:docMk/>
            <pc:sldMasterMk cId="796675591" sldId="2147483672"/>
            <pc:sldLayoutMk cId="572316920" sldId="2147483675"/>
          </pc:sldLayoutMkLst>
        </pc:sldLayoutChg>
        <pc:sldLayoutChg chg="modTransition">
          <pc:chgData name="Sheik Heera" userId="S::sheik.heera@aspiresys.com::040ab64c-7d96-4b19-a13c-60df0c05cf39" providerId="AD" clId="Web-{3449CF49-114A-42DA-9B6F-17A383646CA4}" dt="2022-07-19T05:28:36.753" v="944"/>
          <pc:sldLayoutMkLst>
            <pc:docMk/>
            <pc:sldMasterMk cId="796675591" sldId="2147483672"/>
            <pc:sldLayoutMk cId="1524946334" sldId="2147483676"/>
          </pc:sldLayoutMkLst>
        </pc:sldLayoutChg>
        <pc:sldLayoutChg chg="modTransition">
          <pc:chgData name="Sheik Heera" userId="S::sheik.heera@aspiresys.com::040ab64c-7d96-4b19-a13c-60df0c05cf39" providerId="AD" clId="Web-{3449CF49-114A-42DA-9B6F-17A383646CA4}" dt="2022-07-19T05:28:36.753" v="944"/>
          <pc:sldLayoutMkLst>
            <pc:docMk/>
            <pc:sldMasterMk cId="796675591" sldId="2147483672"/>
            <pc:sldLayoutMk cId="3881300594" sldId="2147483677"/>
          </pc:sldLayoutMkLst>
        </pc:sldLayoutChg>
        <pc:sldLayoutChg chg="modTransition">
          <pc:chgData name="Sheik Heera" userId="S::sheik.heera@aspiresys.com::040ab64c-7d96-4b19-a13c-60df0c05cf39" providerId="AD" clId="Web-{3449CF49-114A-42DA-9B6F-17A383646CA4}" dt="2022-07-19T05:28:36.753" v="944"/>
          <pc:sldLayoutMkLst>
            <pc:docMk/>
            <pc:sldMasterMk cId="796675591" sldId="2147483672"/>
            <pc:sldLayoutMk cId="4110488632" sldId="2147483678"/>
          </pc:sldLayoutMkLst>
        </pc:sldLayoutChg>
        <pc:sldLayoutChg chg="modTransition">
          <pc:chgData name="Sheik Heera" userId="S::sheik.heera@aspiresys.com::040ab64c-7d96-4b19-a13c-60df0c05cf39" providerId="AD" clId="Web-{3449CF49-114A-42DA-9B6F-17A383646CA4}" dt="2022-07-19T05:28:36.753" v="944"/>
          <pc:sldLayoutMkLst>
            <pc:docMk/>
            <pc:sldMasterMk cId="796675591" sldId="2147483672"/>
            <pc:sldLayoutMk cId="2934075750" sldId="2147483679"/>
          </pc:sldLayoutMkLst>
        </pc:sldLayoutChg>
        <pc:sldLayoutChg chg="modTransition">
          <pc:chgData name="Sheik Heera" userId="S::sheik.heera@aspiresys.com::040ab64c-7d96-4b19-a13c-60df0c05cf39" providerId="AD" clId="Web-{3449CF49-114A-42DA-9B6F-17A383646CA4}" dt="2022-07-19T05:28:36.753" v="944"/>
          <pc:sldLayoutMkLst>
            <pc:docMk/>
            <pc:sldMasterMk cId="796675591" sldId="2147483672"/>
            <pc:sldLayoutMk cId="3873990440" sldId="2147483680"/>
          </pc:sldLayoutMkLst>
        </pc:sldLayoutChg>
        <pc:sldLayoutChg chg="modTransition">
          <pc:chgData name="Sheik Heera" userId="S::sheik.heera@aspiresys.com::040ab64c-7d96-4b19-a13c-60df0c05cf39" providerId="AD" clId="Web-{3449CF49-114A-42DA-9B6F-17A383646CA4}" dt="2022-07-19T05:28:36.753" v="944"/>
          <pc:sldLayoutMkLst>
            <pc:docMk/>
            <pc:sldMasterMk cId="796675591" sldId="2147483672"/>
            <pc:sldLayoutMk cId="99075910" sldId="2147483681"/>
          </pc:sldLayoutMkLst>
        </pc:sldLayoutChg>
        <pc:sldLayoutChg chg="modTransition">
          <pc:chgData name="Sheik Heera" userId="S::sheik.heera@aspiresys.com::040ab64c-7d96-4b19-a13c-60df0c05cf39" providerId="AD" clId="Web-{3449CF49-114A-42DA-9B6F-17A383646CA4}" dt="2022-07-19T05:28:36.753" v="944"/>
          <pc:sldLayoutMkLst>
            <pc:docMk/>
            <pc:sldMasterMk cId="796675591" sldId="2147483672"/>
            <pc:sldLayoutMk cId="4091215092" sldId="2147483682"/>
          </pc:sldLayoutMkLst>
        </pc:sldLayoutChg>
        <pc:sldLayoutChg chg="modTransition">
          <pc:chgData name="Sheik Heera" userId="S::sheik.heera@aspiresys.com::040ab64c-7d96-4b19-a13c-60df0c05cf39" providerId="AD" clId="Web-{3449CF49-114A-42DA-9B6F-17A383646CA4}" dt="2022-07-19T05:28:36.753" v="944"/>
          <pc:sldLayoutMkLst>
            <pc:docMk/>
            <pc:sldMasterMk cId="796675591" sldId="2147483672"/>
            <pc:sldLayoutMk cId="114172495" sldId="2147483683"/>
          </pc:sldLayoutMkLst>
        </pc:sldLayoutChg>
        <pc:sldLayoutChg chg="modTransition">
          <pc:chgData name="Sheik Heera" userId="S::sheik.heera@aspiresys.com::040ab64c-7d96-4b19-a13c-60df0c05cf39" providerId="AD" clId="Web-{3449CF49-114A-42DA-9B6F-17A383646CA4}" dt="2022-07-19T05:28:36.753" v="944"/>
          <pc:sldLayoutMkLst>
            <pc:docMk/>
            <pc:sldMasterMk cId="796675591" sldId="2147483672"/>
            <pc:sldLayoutMk cId="3530083514" sldId="2147483684"/>
          </pc:sldLayoutMkLst>
        </pc:sldLayoutChg>
        <pc:sldLayoutChg chg="modTransition">
          <pc:chgData name="Sheik Heera" userId="S::sheik.heera@aspiresys.com::040ab64c-7d96-4b19-a13c-60df0c05cf39" providerId="AD" clId="Web-{3449CF49-114A-42DA-9B6F-17A383646CA4}" dt="2022-07-19T05:28:36.753" v="944"/>
          <pc:sldLayoutMkLst>
            <pc:docMk/>
            <pc:sldMasterMk cId="796675591" sldId="2147483672"/>
            <pc:sldLayoutMk cId="1448578239" sldId="2147483685"/>
          </pc:sldLayoutMkLst>
        </pc:sldLayoutChg>
        <pc:sldLayoutChg chg="modTransition">
          <pc:chgData name="Sheik Heera" userId="S::sheik.heera@aspiresys.com::040ab64c-7d96-4b19-a13c-60df0c05cf39" providerId="AD" clId="Web-{3449CF49-114A-42DA-9B6F-17A383646CA4}" dt="2022-07-19T05:28:36.753" v="944"/>
          <pc:sldLayoutMkLst>
            <pc:docMk/>
            <pc:sldMasterMk cId="796675591" sldId="2147483672"/>
            <pc:sldLayoutMk cId="1778047207" sldId="2147483686"/>
          </pc:sldLayoutMkLst>
        </pc:sldLayoutChg>
        <pc:sldLayoutChg chg="modTransition">
          <pc:chgData name="Sheik Heera" userId="S::sheik.heera@aspiresys.com::040ab64c-7d96-4b19-a13c-60df0c05cf39" providerId="AD" clId="Web-{3449CF49-114A-42DA-9B6F-17A383646CA4}" dt="2022-07-19T05:28:36.753" v="944"/>
          <pc:sldLayoutMkLst>
            <pc:docMk/>
            <pc:sldMasterMk cId="796675591" sldId="2147483672"/>
            <pc:sldLayoutMk cId="3238274243" sldId="2147483687"/>
          </pc:sldLayoutMkLst>
        </pc:sldLayoutChg>
        <pc:sldLayoutChg chg="modTransition">
          <pc:chgData name="Sheik Heera" userId="S::sheik.heera@aspiresys.com::040ab64c-7d96-4b19-a13c-60df0c05cf39" providerId="AD" clId="Web-{3449CF49-114A-42DA-9B6F-17A383646CA4}" dt="2022-07-19T05:28:36.753" v="944"/>
          <pc:sldLayoutMkLst>
            <pc:docMk/>
            <pc:sldMasterMk cId="796675591" sldId="2147483672"/>
            <pc:sldLayoutMk cId="2611445915" sldId="2147483688"/>
          </pc:sldLayoutMkLst>
        </pc:sldLayoutChg>
        <pc:sldLayoutChg chg="modTransition">
          <pc:chgData name="Sheik Heera" userId="S::sheik.heera@aspiresys.com::040ab64c-7d96-4b19-a13c-60df0c05cf39" providerId="AD" clId="Web-{3449CF49-114A-42DA-9B6F-17A383646CA4}" dt="2022-07-19T05:28:36.753" v="944"/>
          <pc:sldLayoutMkLst>
            <pc:docMk/>
            <pc:sldMasterMk cId="796675591" sldId="2147483672"/>
            <pc:sldLayoutMk cId="2138336964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9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1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2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8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4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4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45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0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1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8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7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72.24.217.145/IMS-Angula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mAlpha01/Project/tree/master/Design/Data%20Model" TargetMode="External"/><Relationship Id="rId2" Type="http://schemas.openxmlformats.org/officeDocument/2006/relationships/hyperlink" Target="https://github.com/TeamAlpha01/Project/tree/master/Requirements/Prototy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amAlpha01/Project/tree/master/Document" TargetMode="External"/><Relationship Id="rId5" Type="http://schemas.openxmlformats.org/officeDocument/2006/relationships/hyperlink" Target="https://github.com/TeamAlpha01/Project/blob/master/Testing/Revised%20Plan.xlsx" TargetMode="External"/><Relationship Id="rId4" Type="http://schemas.openxmlformats.org/officeDocument/2006/relationships/hyperlink" Target="https://github.com/TeamAlpha01/Project/tree/master/Design/Low%20Leve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D971-8D12-EEF8-182A-48D00E42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26822"/>
            <a:ext cx="8825658" cy="2677648"/>
          </a:xfrm>
        </p:spPr>
        <p:txBody>
          <a:bodyPr/>
          <a:lstStyle/>
          <a:p>
            <a:pPr algn="ctr"/>
            <a:r>
              <a:rPr lang="en-US"/>
              <a:t>INTERVIEW MANAGEMENT SYSTEM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78615-207D-AAB7-9A4F-782353AA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9865" y="5147007"/>
            <a:ext cx="3252135" cy="776501"/>
          </a:xfrm>
        </p:spPr>
        <p:txBody>
          <a:bodyPr>
            <a:normAutofit/>
          </a:bodyPr>
          <a:lstStyle/>
          <a:p>
            <a:r>
              <a:rPr lang="en-US" sz="2400" b="1"/>
              <a:t>TEAM ALPHA</a:t>
            </a:r>
            <a:endParaRPr lang="en-IN" sz="2400" b="1"/>
          </a:p>
        </p:txBody>
      </p:sp>
    </p:spTree>
    <p:extLst>
      <p:ext uri="{BB962C8B-B14F-4D97-AF65-F5344CB8AC3E}">
        <p14:creationId xmlns:p14="http://schemas.microsoft.com/office/powerpoint/2010/main" val="239262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0C6B-78B2-6B27-9973-596280C5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D1D6-8BDE-BA31-ACBD-E5D8E3F5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Angular : </a:t>
            </a:r>
            <a:r>
              <a:rPr lang="en-US">
                <a:ea typeface="+mn-lt"/>
                <a:cs typeface="+mn-lt"/>
                <a:hlinkClick r:id="rId2"/>
              </a:rPr>
              <a:t>http://172.24.217.145/IMS-Angular/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API :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79B9C-BD47-1346-ECFB-1ECB8CB450B7}"/>
              </a:ext>
            </a:extLst>
          </p:cNvPr>
          <p:cNvSpPr txBox="1"/>
          <p:nvPr/>
        </p:nvSpPr>
        <p:spPr>
          <a:xfrm rot="480000">
            <a:off x="5774267" y="8720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8D8-F6D6-CCCF-B3EA-45FB48F5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2351-2CCD-6ABA-8CFD-67AFC77C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426270"/>
            <a:ext cx="9720073" cy="4347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Understand the system end to end.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Collect the requirements properly.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Think as an end user while designing a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Don't forget to address Non – Functional Requirements.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Learned to work as a team with responsibilities.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Always keep a backup of our 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To respect others time in our team.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To avoid conflicts and to resolve conflicts.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To value the customer inputs and make use of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To identify the bugs earlier.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8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8D8-F6D6-CCCF-B3EA-45FB48F5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 Contd..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2351-2CCD-6ABA-8CFD-67AFC77C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426270"/>
            <a:ext cx="9720073" cy="4347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Never assume.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Learned how to use testing tools.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Learned to track time with honest timesheet.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Don't hesitate to ask questions.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Team meetings are always important to track the works.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Brainstorming is very important to share ideas.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Always update MOM to track the meeting updates.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25AAE-EC82-7068-3468-F0BAEA60DCF5}"/>
              </a:ext>
            </a:extLst>
          </p:cNvPr>
          <p:cNvSpPr txBox="1"/>
          <p:nvPr/>
        </p:nvSpPr>
        <p:spPr>
          <a:xfrm>
            <a:off x="3268133" y="5723467"/>
            <a:ext cx="5503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7030A0"/>
                </a:solidFill>
              </a:rPr>
              <a:t>"Timesheet is the mirror for your career growth"</a:t>
            </a:r>
          </a:p>
        </p:txBody>
      </p:sp>
    </p:spTree>
    <p:extLst>
      <p:ext uri="{BB962C8B-B14F-4D97-AF65-F5344CB8AC3E}">
        <p14:creationId xmlns:p14="http://schemas.microsoft.com/office/powerpoint/2010/main" val="367581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D91E-3DDB-899E-6D6D-B414A289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777" y="3030441"/>
            <a:ext cx="6048447" cy="1319783"/>
          </a:xfrm>
        </p:spPr>
        <p:txBody>
          <a:bodyPr>
            <a:normAutofit/>
          </a:bodyPr>
          <a:lstStyle/>
          <a:p>
            <a:r>
              <a:rPr lang="en-IN" sz="3200">
                <a:solidFill>
                  <a:schemeClr val="bg1">
                    <a:lumMod val="10000"/>
                  </a:schemeClr>
                </a:solidFill>
              </a:rPr>
              <a:t>THANK YOU</a:t>
            </a:r>
            <a:r>
              <a:rPr lang="en-US" sz="3200">
                <a:solidFill>
                  <a:schemeClr val="bg1">
                    <a:lumMod val="10000"/>
                  </a:schemeClr>
                </a:solidFill>
              </a:rPr>
              <a:t> - </a:t>
            </a:r>
            <a:r>
              <a:rPr lang="en-US" sz="3200">
                <a:solidFill>
                  <a:srgbClr val="7030A0"/>
                </a:solidFill>
              </a:rPr>
              <a:t>Team alpha</a:t>
            </a:r>
            <a:endParaRPr lang="en-IN" sz="32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1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E755-728B-5AAD-C318-8C2E353A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66534"/>
            <a:ext cx="9720072" cy="1499616"/>
          </a:xfrm>
        </p:spPr>
        <p:txBody>
          <a:bodyPr/>
          <a:lstStyle/>
          <a:p>
            <a:r>
              <a:rPr lang="en-IN"/>
              <a:t>Team </a:t>
            </a:r>
            <a:r>
              <a:rPr lang="en-US"/>
              <a:t>Members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78D4-50E1-EE83-7AFF-FE33D0D6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350448"/>
            <a:ext cx="9720073" cy="4681940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Aravindhan Ra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Darshana 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Deepika 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Gokul 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Kumaresh K 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Prithvi Raj 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err="1"/>
              <a:t>Remuki</a:t>
            </a:r>
            <a:r>
              <a:rPr lang="en-US"/>
              <a:t> 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Sheik </a:t>
            </a:r>
            <a:r>
              <a:rPr lang="en-US" err="1"/>
              <a:t>Fareeth</a:t>
            </a:r>
            <a:r>
              <a:rPr lang="en-US"/>
              <a:t> 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Vinoth J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 Project Duration in Days : </a:t>
            </a:r>
            <a:r>
              <a:rPr lang="en-US"/>
              <a:t>82 days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47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B8DC-E1C5-7973-E236-01869A6C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8640"/>
            <a:ext cx="9720072" cy="1499616"/>
          </a:xfrm>
        </p:spPr>
        <p:txBody>
          <a:bodyPr/>
          <a:lstStyle/>
          <a:p>
            <a:r>
              <a:rPr lang="en-US"/>
              <a:t>About this application</a:t>
            </a:r>
            <a:r>
              <a:rPr lang="en-IN"/>
              <a:t>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A435-7BB5-0FDA-B8A2-7312FF98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352" y="2433177"/>
            <a:ext cx="10143744" cy="46261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0" i="0">
                <a:effectLst/>
                <a:latin typeface="-apple-system"/>
              </a:rPr>
              <a:t>The main purpose of this</a:t>
            </a:r>
            <a:r>
              <a:rPr lang="en-IN" sz="2000">
                <a:latin typeface="-apple-system"/>
              </a:rPr>
              <a:t> IMS </a:t>
            </a:r>
            <a:r>
              <a:rPr lang="en-IN" sz="2000" b="0" i="0">
                <a:effectLst/>
                <a:latin typeface="-apple-system"/>
              </a:rPr>
              <a:t>is to</a:t>
            </a:r>
            <a:r>
              <a:rPr lang="en-US" sz="2000" b="0" i="0">
                <a:effectLst/>
                <a:latin typeface="-apple-system"/>
              </a:rPr>
              <a:t> schedule drives</a:t>
            </a:r>
            <a:r>
              <a:rPr lang="en-US" sz="2000">
                <a:latin typeface="-apple-system"/>
              </a:rPr>
              <a:t> in an organized manner</a:t>
            </a:r>
            <a:r>
              <a:rPr lang="en-US" sz="2000" b="0" i="0">
                <a:effectLst/>
                <a:latin typeface="-apple-system"/>
              </a:rPr>
              <a:t> and to collect the availabilities of the </a:t>
            </a:r>
            <a:r>
              <a:rPr lang="en-US" sz="2000">
                <a:latin typeface="-apple-system"/>
              </a:rPr>
              <a:t>interviewers.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>
                <a:latin typeface="-apple-system"/>
              </a:rPr>
              <a:t>This system is very helpful to measure</a:t>
            </a:r>
            <a:r>
              <a:rPr lang="en-US" sz="2000" b="0" i="0">
                <a:effectLst/>
                <a:latin typeface="-apple-system"/>
              </a:rPr>
              <a:t> the performance of each interviewer</a:t>
            </a:r>
            <a:r>
              <a:rPr lang="en-US" sz="2000">
                <a:latin typeface="-apple-system"/>
              </a:rPr>
              <a:t> themselves.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>
                <a:effectLst/>
                <a:latin typeface="-apple-system"/>
              </a:rPr>
              <a:t>Management person</a:t>
            </a:r>
            <a:r>
              <a:rPr lang="en-IN" sz="2000" b="0" i="0">
                <a:effectLst/>
                <a:latin typeface="-apple-system"/>
              </a:rPr>
              <a:t> is </a:t>
            </a:r>
            <a:r>
              <a:rPr lang="en-US" sz="2000" b="0" i="0">
                <a:effectLst/>
                <a:latin typeface="-apple-system"/>
              </a:rPr>
              <a:t>the one who can view the performance of the interviewers of his/her department. So, this </a:t>
            </a:r>
            <a:r>
              <a:rPr lang="en-IN" sz="2000" b="0" i="0">
                <a:effectLst/>
                <a:latin typeface="-apple-system"/>
              </a:rPr>
              <a:t>an extra privilege given to the users.</a:t>
            </a:r>
            <a:r>
              <a:rPr lang="en-US" sz="2000">
                <a:latin typeface="-apple-system"/>
              </a:rPr>
              <a:t> </a:t>
            </a:r>
            <a:endParaRPr lang="en-US" sz="2000" b="0" i="0"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u="none" strike="noStrike">
                <a:effectLst/>
                <a:latin typeface="-apple-system"/>
              </a:rPr>
              <a:t>Admin is another user</a:t>
            </a:r>
            <a:r>
              <a:rPr lang="en-US" sz="2000" u="none" strike="noStrike">
                <a:effectLst/>
                <a:latin typeface="-apple-system"/>
              </a:rPr>
              <a:t>, </a:t>
            </a:r>
            <a:r>
              <a:rPr lang="en-IN" sz="2000" u="none" strike="noStrike">
                <a:effectLst/>
                <a:latin typeface="-apple-system"/>
              </a:rPr>
              <a:t>who has the permission to verify the register user and allow the user to access the website</a:t>
            </a:r>
            <a:r>
              <a:rPr lang="en-US" sz="2000" u="none" strike="noStrike">
                <a:effectLst/>
                <a:latin typeface="-apple-system"/>
              </a:rPr>
              <a:t> and to manage the Departments, Locations, Projects and Roles of our company.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5512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EE2-7E67-8E04-0928-C6A822CC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EXISTING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E83D-3E68-0246-6E72-68B4CDCD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0" i="0">
                <a:solidFill>
                  <a:srgbClr val="242424"/>
                </a:solidFill>
                <a:effectLst/>
                <a:latin typeface="-apple-system"/>
              </a:rPr>
              <a:t>It is very tough to organize a drive</a:t>
            </a:r>
            <a:r>
              <a:rPr lang="en-IN">
                <a:solidFill>
                  <a:srgbClr val="242424"/>
                </a:solidFill>
                <a:latin typeface="-apple-system"/>
              </a:rPr>
              <a:t> and the time wasted for this process is too high.</a:t>
            </a:r>
            <a:endParaRPr lang="en-US" b="0" i="0">
              <a:solidFill>
                <a:srgbClr val="242424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>
                <a:solidFill>
                  <a:srgbClr val="242424"/>
                </a:solidFill>
                <a:effectLst/>
                <a:latin typeface="-apple-system"/>
              </a:rPr>
              <a:t>It is hard to </a:t>
            </a:r>
            <a:r>
              <a:rPr lang="en-IN" b="0" i="0">
                <a:solidFill>
                  <a:srgbClr val="242424"/>
                </a:solidFill>
                <a:effectLst/>
                <a:latin typeface="-apple-system"/>
              </a:rPr>
              <a:t>find the availability of an interviewer</a:t>
            </a:r>
            <a:r>
              <a:rPr lang="en-US" b="0" i="0">
                <a:solidFill>
                  <a:srgbClr val="242424"/>
                </a:solidFill>
                <a:effectLst/>
                <a:latin typeface="-apple-system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It is hard to measure the performance of each interviewer and increase their responsibilities and ownership towards the organization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01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DDC-3FB2-1E52-6CBB-472269AC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  <a:r>
              <a:rPr lang="en-IN"/>
              <a:t> and </a:t>
            </a:r>
            <a:r>
              <a:rPr lang="en-US"/>
              <a:t>Architecture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EA71-4A04-7196-092F-0E6B6FEE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I</a:t>
            </a:r>
            <a:r>
              <a:rPr lang="en-US" b="0" i="0">
                <a:solidFill>
                  <a:srgbClr val="242424"/>
                </a:solidFill>
                <a:effectLst/>
                <a:latin typeface="-apple-system"/>
              </a:rPr>
              <a:t>t is easy </a:t>
            </a:r>
            <a:r>
              <a:rPr lang="en-US">
                <a:solidFill>
                  <a:srgbClr val="242424"/>
                </a:solidFill>
                <a:latin typeface="-apple-system"/>
              </a:rPr>
              <a:t>to</a:t>
            </a:r>
            <a:r>
              <a:rPr lang="en-US" b="0" i="0">
                <a:solidFill>
                  <a:srgbClr val="242424"/>
                </a:solidFill>
                <a:effectLst/>
                <a:latin typeface="-apple-system"/>
              </a:rPr>
              <a:t> collect the availability of the interviewers for the drive within a particular interval of time.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It is easy for an interviewer to track their performance.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It is helpful for a Management person to track his/her performance and it will give and overall picture of their department's performance as well.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2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A5FD045-F6EB-4AF2-ADD9-49A62F20E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1" y="691345"/>
            <a:ext cx="10377985" cy="5933506"/>
          </a:xfrm>
        </p:spPr>
      </p:pic>
    </p:spTree>
    <p:extLst>
      <p:ext uri="{BB962C8B-B14F-4D97-AF65-F5344CB8AC3E}">
        <p14:creationId xmlns:p14="http://schemas.microsoft.com/office/powerpoint/2010/main" val="294011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8D8-F6D6-CCCF-B3EA-45FB48F5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journey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2351-2CCD-6ABA-8CFD-67AFC77C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038" y="2075598"/>
            <a:ext cx="10472215" cy="4442270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b="0" i="0">
              <a:solidFill>
                <a:srgbClr val="242424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>
                <a:solidFill>
                  <a:srgbClr val="242424"/>
                </a:solidFill>
                <a:effectLst/>
                <a:latin typeface="-apple-system"/>
              </a:rPr>
              <a:t>User stories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Functional and Non-Functional 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Wireframe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HTML Template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Angular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Web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Integration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Unit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Set-up Documentation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SonarQube</a:t>
            </a:r>
          </a:p>
          <a:p>
            <a:pPr>
              <a:buFont typeface="Wingdings" panose="05000000000000000000" pitchFamily="2" charset="2"/>
              <a:buChar char="v"/>
            </a:pPr>
            <a:endParaRPr lang="en-US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Linting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Light House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Deployment in IIS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JMeter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High Level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Low Level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solidFill>
                  <a:srgbClr val="242424"/>
                </a:solidFill>
                <a:latin typeface="-apple-system"/>
              </a:rPr>
              <a:t>Test Scenarios</a:t>
            </a:r>
          </a:p>
          <a:p>
            <a:pPr marL="0" indent="0">
              <a:buNone/>
            </a:pPr>
            <a:endParaRPr lang="en-US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>
              <a:solidFill>
                <a:srgbClr val="242424"/>
              </a:solidFill>
              <a:latin typeface="-apple-system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7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6F54-9F1B-50D0-BCE0-04A244CB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Artifacts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882DB7-229F-BA10-54FC-42B867382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971024"/>
              </p:ext>
            </p:extLst>
          </p:nvPr>
        </p:nvGraphicFramePr>
        <p:xfrm>
          <a:off x="2089307" y="2185600"/>
          <a:ext cx="801862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314">
                  <a:extLst>
                    <a:ext uri="{9D8B030D-6E8A-4147-A177-3AD203B41FA5}">
                      <a16:colId xmlns:a16="http://schemas.microsoft.com/office/drawing/2014/main" val="2923587592"/>
                    </a:ext>
                  </a:extLst>
                </a:gridCol>
                <a:gridCol w="4009314">
                  <a:extLst>
                    <a:ext uri="{9D8B030D-6E8A-4147-A177-3AD203B41FA5}">
                      <a16:colId xmlns:a16="http://schemas.microsoft.com/office/drawing/2014/main" val="756473311"/>
                    </a:ext>
                  </a:extLst>
                </a:gridCol>
              </a:tblGrid>
              <a:tr h="289827">
                <a:tc>
                  <a:txBody>
                    <a:bodyPr/>
                    <a:lstStyle/>
                    <a:p>
                      <a:r>
                        <a:rPr lang="en-IN" sz="1600"/>
                        <a:t>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7956"/>
                  </a:ext>
                </a:extLst>
              </a:tr>
              <a:tr h="747941">
                <a:tc>
                  <a:txBody>
                    <a:bodyPr/>
                    <a:lstStyle/>
                    <a:p>
                      <a:r>
                        <a:rPr lang="en-IN" sz="1600"/>
                        <a:t>Requirement – User Stories, Wireframes, Data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>
                          <a:latin typeface="Century Gothic"/>
                          <a:hlinkClick r:id="rId2"/>
                        </a:rPr>
                        <a:t>Project/Requirements/Prototype at master · TeamAlpha01/Project (github.com)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88041"/>
                  </a:ext>
                </a:extLst>
              </a:tr>
              <a:tr h="289827">
                <a:tc>
                  <a:txBody>
                    <a:bodyPr/>
                    <a:lstStyle/>
                    <a:p>
                      <a:r>
                        <a:rPr lang="en-IN" sz="1600"/>
                        <a:t>Swagger -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/>
                        <a:t>https://localhost:7072/swagger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86522"/>
                  </a:ext>
                </a:extLst>
              </a:tr>
              <a:tr h="523558">
                <a:tc>
                  <a:txBody>
                    <a:bodyPr/>
                    <a:lstStyle/>
                    <a:p>
                      <a:r>
                        <a:rPr lang="en-IN" sz="1600"/>
                        <a:t>Data Model – EAR (Entity Attribute Relationship)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>
                          <a:latin typeface="Century Gothic"/>
                          <a:hlinkClick r:id="rId3"/>
                        </a:rPr>
                        <a:t>Project/Design/Data Model at master · TeamAlpha01/Project (github.com)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5371"/>
                  </a:ext>
                </a:extLst>
              </a:tr>
              <a:tr h="289827">
                <a:tc>
                  <a:txBody>
                    <a:bodyPr/>
                    <a:lstStyle/>
                    <a:p>
                      <a:r>
                        <a:rPr lang="en-IN" sz="1600"/>
                        <a:t>Test 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39858"/>
                  </a:ext>
                </a:extLst>
              </a:tr>
              <a:tr h="523558">
                <a:tc>
                  <a:txBody>
                    <a:bodyPr/>
                    <a:lstStyle/>
                    <a:p>
                      <a:r>
                        <a:rPr lang="en-IN" sz="1600"/>
                        <a:t>Sequence Diagrams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>
                          <a:latin typeface="Century Gothic"/>
                          <a:hlinkClick r:id="rId4"/>
                        </a:rPr>
                        <a:t>Project/Design/Low Level at master · TeamAlpha01/Project (github.com)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67292"/>
                  </a:ext>
                </a:extLst>
              </a:tr>
              <a:tr h="523558">
                <a:tc>
                  <a:txBody>
                    <a:bodyPr/>
                    <a:lstStyle/>
                    <a:p>
                      <a:r>
                        <a:rPr lang="en-IN" sz="1600"/>
                        <a:t>Defect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>
                          <a:latin typeface="Century Gothic"/>
                          <a:hlinkClick r:id="rId5"/>
                        </a:rPr>
                        <a:t>Project/Revised Plan.xlsx at master · TeamAlpha01/Project (github.com)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3034"/>
                  </a:ext>
                </a:extLst>
              </a:tr>
              <a:tr h="289827">
                <a:tc>
                  <a:txBody>
                    <a:bodyPr/>
                    <a:lstStyle/>
                    <a:p>
                      <a:r>
                        <a:rPr lang="en-IN" sz="1600"/>
                        <a:t>Code Quality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Sonar and Lint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0139"/>
                  </a:ext>
                </a:extLst>
              </a:tr>
              <a:tr h="523558">
                <a:tc>
                  <a:txBody>
                    <a:bodyPr/>
                    <a:lstStyle/>
                    <a:p>
                      <a:r>
                        <a:rPr lang="en-IN" sz="1600"/>
                        <a:t>Setup 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>
                          <a:latin typeface="Century Gothic"/>
                          <a:hlinkClick r:id="rId6"/>
                        </a:rPr>
                        <a:t>Project/Document at master · TeamAlpha01/Project (github.com)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8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01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94A0-2A3D-C9A8-6A49-47D3EAA5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</a:t>
            </a:r>
            <a:r>
              <a:rPr lang="en-IN"/>
              <a:t> &amp; Tools </a:t>
            </a:r>
            <a:r>
              <a:rPr lang="en-US"/>
              <a:t>used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04B4-3DC3-7C89-F7CB-831D200E0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Asp </a:t>
            </a:r>
            <a:r>
              <a:rPr lang="en-US" err="1"/>
              <a:t>Dotnet</a:t>
            </a:r>
            <a:r>
              <a:rPr lang="en-US"/>
              <a:t> Core 6.0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Angular 13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Visual Studio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Node </a:t>
            </a:r>
            <a:r>
              <a:rPr lang="en-US" err="1"/>
              <a:t>js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Angular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err="1"/>
              <a:t>SonarQube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 err="1"/>
              <a:t>Jdk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JMeter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03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INTERVIEW MANAGEMENT SYSTEM</vt:lpstr>
      <vt:lpstr>Team Members</vt:lpstr>
      <vt:lpstr>About this application  </vt:lpstr>
      <vt:lpstr>EXISTING CHALLENGES</vt:lpstr>
      <vt:lpstr>Solution and Architecture</vt:lpstr>
      <vt:lpstr>PowerPoint Presentation</vt:lpstr>
      <vt:lpstr>Execution journey</vt:lpstr>
      <vt:lpstr>Artifacts</vt:lpstr>
      <vt:lpstr>Technologies &amp; Tools used</vt:lpstr>
      <vt:lpstr>DEMO</vt:lpstr>
      <vt:lpstr>Lessons Learned</vt:lpstr>
      <vt:lpstr>Lessons Learned Contd..</vt:lpstr>
      <vt:lpstr>THANK YOU - Team alpha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Name&gt;</dc:title>
  <dc:creator>Mohammadrafi B</dc:creator>
  <cp:revision>1</cp:revision>
  <dcterms:created xsi:type="dcterms:W3CDTF">2022-07-12T06:30:07Z</dcterms:created>
  <dcterms:modified xsi:type="dcterms:W3CDTF">2022-07-19T05:30:07Z</dcterms:modified>
</cp:coreProperties>
</file>