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92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FCCD1-8F62-446B-8C78-490A3FFA8971}" v="10" dt="2022-04-01T03:44:56.394"/>
    <p1510:client id="{3F015CD6-5ACB-4267-943D-B79885F243DE}" v="80" dt="2022-03-31T08:20:36.556"/>
    <p1510:client id="{4165EBC9-7607-4BA8-A0C6-FA4D192BD9BB}" v="589" dt="2022-04-02T04:22:12.779"/>
    <p1510:client id="{E07AA6BA-B524-4619-B8C4-B9361D37D9EA}" v="108" dt="2022-03-30T03:48:41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79" y="2657306"/>
            <a:ext cx="7876673" cy="839487"/>
          </a:xfrm>
        </p:spPr>
        <p:txBody>
          <a:bodyPr/>
          <a:lstStyle/>
          <a:p>
            <a:r>
              <a:rPr lang="en-US" sz="5400" dirty="0">
                <a:latin typeface="Calibri"/>
                <a:cs typeface="Calibri"/>
              </a:rPr>
              <a:t>Web Request Life Cycle</a:t>
            </a:r>
            <a:endParaRPr lang="en-US" sz="5400" dirty="0" err="1"/>
          </a:p>
        </p:txBody>
      </p:sp>
      <p:pic>
        <p:nvPicPr>
          <p:cNvPr id="22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1A3193-96C2-9C16-AD90-338EEA56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2625569"/>
            <a:ext cx="3588834" cy="11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BF39B-BC88-875F-1AD7-7AF116FEDAB0}"/>
              </a:ext>
            </a:extLst>
          </p:cNvPr>
          <p:cNvSpPr txBox="1"/>
          <p:nvPr/>
        </p:nvSpPr>
        <p:spPr>
          <a:xfrm>
            <a:off x="840059" y="1547498"/>
            <a:ext cx="10205223" cy="464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2CD37-2853-C0DF-841E-98F5975A8CAC}"/>
              </a:ext>
            </a:extLst>
          </p:cNvPr>
          <p:cNvSpPr txBox="1"/>
          <p:nvPr/>
        </p:nvSpPr>
        <p:spPr>
          <a:xfrm>
            <a:off x="736132" y="854283"/>
            <a:ext cx="1059551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First users sends a web request.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 request is in the form of </a:t>
            </a:r>
            <a:r>
              <a:rPr lang="en-US" dirty="0">
                <a:latin typeface="Times New Roman"/>
                <a:ea typeface="+mn-lt"/>
                <a:cs typeface="+mn-lt"/>
              </a:rPr>
              <a:t>URL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URL stands for Uniform Resource Locator. (protocol/domain name/port number/)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HTTP Client uses TCP to communicate with servers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dirty="0">
                <a:latin typeface="Times New Roman"/>
                <a:ea typeface="+mn-lt"/>
                <a:cs typeface="Times New Roman"/>
              </a:rPr>
              <a:t>TCP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   TCP (Transmission Control Protocol) lets two hosts connect and exchange data streams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TCP's role is to ensure the packets are reliably delivered, error free 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TCP breaks application data into packets 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It’s essential for one device to know the IP address of another one to be able to communicate,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How Do We Find the IP address of Website?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That’s where Domain Name System (DNS) comes into play.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The Domain Name System (DNS) is the phonebook of the Internet.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This domain name is converted into IP address by DNS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Then the request reaches the respective web server and a HTTP response is sent to client.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0B35-29D6-C67E-FE48-8958F2B1BE5F}"/>
              </a:ext>
            </a:extLst>
          </p:cNvPr>
          <p:cNvSpPr txBox="1"/>
          <p:nvPr/>
        </p:nvSpPr>
        <p:spPr>
          <a:xfrm>
            <a:off x="714513" y="193933"/>
            <a:ext cx="5384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Web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601B-C315-A090-B141-C0F6DCDAF249}"/>
              </a:ext>
            </a:extLst>
          </p:cNvPr>
          <p:cNvSpPr txBox="1"/>
          <p:nvPr/>
        </p:nvSpPr>
        <p:spPr>
          <a:xfrm>
            <a:off x="6357257" y="440094"/>
            <a:ext cx="4974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b="1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77E17-5BCE-CC8D-2387-3D77E7B7B1E4}"/>
              </a:ext>
            </a:extLst>
          </p:cNvPr>
          <p:cNvSpPr txBox="1"/>
          <p:nvPr/>
        </p:nvSpPr>
        <p:spPr>
          <a:xfrm>
            <a:off x="6676053" y="1606421"/>
            <a:ext cx="38317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286A-6FE8-2F19-921B-D0A2ED8E4A7C}"/>
              </a:ext>
            </a:extLst>
          </p:cNvPr>
          <p:cNvSpPr txBox="1"/>
          <p:nvPr/>
        </p:nvSpPr>
        <p:spPr>
          <a:xfrm>
            <a:off x="4701073" y="320817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4327-A0FD-84BA-8BB5-50D48D60B21B}"/>
              </a:ext>
            </a:extLst>
          </p:cNvPr>
          <p:cNvSpPr txBox="1"/>
          <p:nvPr/>
        </p:nvSpPr>
        <p:spPr>
          <a:xfrm>
            <a:off x="6069564" y="62174"/>
            <a:ext cx="55061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9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>
          <a:xfrm>
            <a:off x="7224174" y="0"/>
            <a:ext cx="5103629" cy="6858000"/>
          </a:xfrm>
        </p:spPr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Web Request Life 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Sheik Fareeth H</cp:lastModifiedBy>
  <cp:revision>196</cp:revision>
  <dcterms:created xsi:type="dcterms:W3CDTF">2020-06-30T04:13:35Z</dcterms:created>
  <dcterms:modified xsi:type="dcterms:W3CDTF">2022-04-02T04:22:39Z</dcterms:modified>
</cp:coreProperties>
</file>