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288" r:id="rId4"/>
    <p:sldId id="293" r:id="rId5"/>
    <p:sldId id="294" r:id="rId6"/>
    <p:sldId id="301" r:id="rId7"/>
    <p:sldId id="30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42AD"/>
    <a:srgbClr val="750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ravind.rangaraj@aspiresystems.biz" TargetMode="External" /><Relationship Id="rId3" Type="http://schemas.openxmlformats.org/officeDocument/2006/relationships/hyperlink" Target="mailto:sheikfareet.heera@aspiresystems.biz" TargetMode="External" /><Relationship Id="rId7" Type="http://schemas.openxmlformats.org/officeDocument/2006/relationships/hyperlink" Target="mailto:prithviraj.palanisamy@aspiresystems.biz" TargetMode="External" /><Relationship Id="rId12" Type="http://schemas.openxmlformats.org/officeDocument/2006/relationships/hyperlink" Target="mailto:darshana.annappan@aspiresystems.biz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hyperlink" Target="mailto:vinoth.jayakumar@aspiresystems.biz" TargetMode="External" /><Relationship Id="rId11" Type="http://schemas.openxmlformats.org/officeDocument/2006/relationships/hyperlink" Target="mailto:vishnu.ravi@aspiresystems.biz" TargetMode="External" /><Relationship Id="rId5" Type="http://schemas.openxmlformats.org/officeDocument/2006/relationships/hyperlink" Target="mailto:deepika.senthil@aspiresystems.biz" TargetMode="External" /><Relationship Id="rId10" Type="http://schemas.openxmlformats.org/officeDocument/2006/relationships/hyperlink" Target="mailto:kumareshk.suresh@aspiresystems.biz" TargetMode="External" /><Relationship Id="rId4" Type="http://schemas.openxmlformats.org/officeDocument/2006/relationships/hyperlink" Target="mailto:gokul.prathaban@aspiresystems.biz" TargetMode="External" /><Relationship Id="rId9" Type="http://schemas.openxmlformats.org/officeDocument/2006/relationships/hyperlink" Target="mailto:remuki.soundar@aspiresystems.biz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vaifibernet.com/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6" name="Picture 6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5246899"/>
            <a:ext cx="2743200" cy="144420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694815"/>
            <a:ext cx="9144000" cy="18154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8C42AD"/>
                </a:solidFill>
                <a:latin typeface="Cambria" panose="02040503050406030204"/>
                <a:ea typeface="Cambria" panose="02040503050406030204"/>
                <a:cs typeface="+mj-lt"/>
              </a:rPr>
              <a:t>DOMAIN &amp; REQUIREMENT ANALYSIS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>
                <a:cs typeface="Calibri"/>
              </a:rPr>
              <a:t>Presented by,</a:t>
            </a:r>
          </a:p>
          <a:p>
            <a:pPr algn="r"/>
            <a:r>
              <a:rPr lang="en-US" sz="1800" dirty="0">
                <a:cs typeface="Calibri"/>
              </a:rPr>
              <a:t>Team </a:t>
            </a:r>
            <a:r>
              <a:rPr lang="en-US" sz="1800" b="1" dirty="0">
                <a:cs typeface="Calibri"/>
              </a:rPr>
              <a:t>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6" name="Picture 6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5246899"/>
            <a:ext cx="2743200" cy="144420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18559" y="661988"/>
            <a:ext cx="5517029" cy="75180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8C42AD"/>
                </a:solidFill>
                <a:latin typeface="Cambria" panose="02040503050406030204"/>
                <a:ea typeface="Cambria" panose="02040503050406030204"/>
                <a:cs typeface="+mj-lt"/>
              </a:rPr>
              <a:t>TEAM MEMBERS :</a:t>
            </a:r>
            <a:endParaRPr lang="en-US" sz="4800" dirty="0">
              <a:solidFill>
                <a:srgbClr val="8C42AD"/>
              </a:solidFill>
              <a:latin typeface="Cambria" panose="02040503050406030204"/>
              <a:ea typeface="Cambria" panose="02040503050406030204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5994-76D0-824A-A303-BFE67657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6455"/>
            <a:ext cx="9144000" cy="313134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Sheik Fareeth H  : </a:t>
            </a:r>
            <a:r>
              <a:rPr lang="en-US">
                <a:hlinkClick r:id="rId3"/>
              </a:rPr>
              <a:t>sheikfareet.heera@aspiresystems.biz</a:t>
            </a:r>
            <a:endParaRPr lang="en-US"/>
          </a:p>
          <a:p>
            <a:r>
              <a:rPr lang="en-US"/>
              <a:t>Gokul P : </a:t>
            </a:r>
            <a:r>
              <a:rPr lang="en-US">
                <a:hlinkClick r:id="rId4"/>
              </a:rPr>
              <a:t>gokul.prathaban@aspiresystems.biz</a:t>
            </a:r>
            <a:endParaRPr lang="en-US"/>
          </a:p>
          <a:p>
            <a:r>
              <a:rPr lang="en-US"/>
              <a:t>Deepika S : </a:t>
            </a:r>
            <a:r>
              <a:rPr lang="en-US">
                <a:hlinkClick r:id="rId5"/>
              </a:rPr>
              <a:t>deepika.senthil@aspiresystems.biz</a:t>
            </a:r>
            <a:endParaRPr lang="en-US"/>
          </a:p>
          <a:p>
            <a:r>
              <a:rPr lang="en-US"/>
              <a:t>Vinoth J : </a:t>
            </a:r>
            <a:r>
              <a:rPr lang="en-US">
                <a:hlinkClick r:id="rId6"/>
              </a:rPr>
              <a:t>vinoth.jayakumar@aspiresystems.biz</a:t>
            </a:r>
            <a:endParaRPr lang="en-US"/>
          </a:p>
          <a:p>
            <a:r>
              <a:rPr lang="en-US"/>
              <a:t>Prithviraj SP : </a:t>
            </a:r>
            <a:r>
              <a:rPr lang="en-US">
                <a:hlinkClick r:id="rId7"/>
              </a:rPr>
              <a:t>prithviraj.palanisamy@aspiresystems.biz</a:t>
            </a:r>
            <a:endParaRPr lang="en-US"/>
          </a:p>
          <a:p>
            <a:r>
              <a:rPr lang="en-US"/>
              <a:t>Aravindhan Ra : </a:t>
            </a:r>
            <a:r>
              <a:rPr lang="en-US">
                <a:hlinkClick r:id="rId8"/>
              </a:rPr>
              <a:t>aravind.rangaraj@aspiresystems.biz</a:t>
            </a:r>
            <a:endParaRPr lang="en-US"/>
          </a:p>
          <a:p>
            <a:r>
              <a:rPr lang="en-US"/>
              <a:t>Remuki J S : </a:t>
            </a:r>
            <a:r>
              <a:rPr lang="en-US">
                <a:hlinkClick r:id="rId9"/>
              </a:rPr>
              <a:t>remuki.soundar@aspiresystems.biz</a:t>
            </a:r>
            <a:endParaRPr lang="en-US"/>
          </a:p>
          <a:p>
            <a:r>
              <a:rPr lang="en-US"/>
              <a:t>Kumaresh K S: </a:t>
            </a:r>
            <a:r>
              <a:rPr lang="en-US">
                <a:hlinkClick r:id="rId10"/>
              </a:rPr>
              <a:t>kumareshk.suresh@aspiresystems.biz</a:t>
            </a:r>
            <a:endParaRPr lang="en-US"/>
          </a:p>
          <a:p>
            <a:r>
              <a:rPr lang="en-US"/>
              <a:t>Vishnu Prakaash R : </a:t>
            </a:r>
            <a:r>
              <a:rPr lang="en-US">
                <a:hlinkClick r:id="rId11"/>
              </a:rPr>
              <a:t>vishnu.ravi@aspiresystems.biz</a:t>
            </a:r>
            <a:endParaRPr lang="en-US"/>
          </a:p>
          <a:p>
            <a:r>
              <a:rPr lang="en-US"/>
              <a:t>Darshana A: </a:t>
            </a:r>
            <a:r>
              <a:rPr lang="en-US">
                <a:hlinkClick r:id="rId12"/>
              </a:rPr>
              <a:t>darshana.annappan@aspiresystems.biz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0AC11B3-F8D0-BD47-8FA1-476B8FCC1FE0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9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8A7-0922-49B1-AEA5-85F96954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 </a:t>
            </a:r>
            <a:r>
              <a:rPr lang="en-US" sz="4000" b="1" dirty="0">
                <a:cs typeface="Calibri Light"/>
              </a:rPr>
              <a:t>Domain : TELECOMMUNICATION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DA0-C8E4-49E1-BB8E-91959C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6" y="1534680"/>
            <a:ext cx="10529454" cy="4642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645506D-D1AB-4E00-9CA6-6B177B3C302A}"/>
              </a:ext>
            </a:extLst>
          </p:cNvPr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049BAE-A94E-4757-8C92-E6AA66C6E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10731500" y="179599"/>
            <a:ext cx="1092203" cy="1195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EE047-A889-7F7B-1934-DA2F23316005}"/>
              </a:ext>
            </a:extLst>
          </p:cNvPr>
          <p:cNvSpPr txBox="1"/>
          <p:nvPr/>
        </p:nvSpPr>
        <p:spPr>
          <a:xfrm>
            <a:off x="935619" y="1803243"/>
            <a:ext cx="106046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Website : KOVAI FIBRENET</a:t>
            </a:r>
          </a:p>
          <a:p>
            <a:pPr algn="ctr"/>
            <a:r>
              <a:rPr lang="en-US" dirty="0">
                <a:cs typeface="Calibri"/>
                <a:hlinkClick r:id="rId3"/>
              </a:rPr>
              <a:t>Kovai</a:t>
            </a:r>
            <a:r>
              <a:rPr lang="en-US" dirty="0">
                <a:ea typeface="+mn-lt"/>
                <a:cs typeface="+mn-lt"/>
                <a:hlinkClick r:id="rId3"/>
              </a:rPr>
              <a:t> Fibernet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FUNCTIONALITY :</a:t>
            </a:r>
            <a:endParaRPr lang="en-US" sz="1600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provide good speed fiber net connection to their customers(End users).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provide Online payment for their internet service.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update Users with new plans.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display the data usage and remaining validity for their user.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To provide services and support to their users.</a:t>
            </a:r>
          </a:p>
          <a:p>
            <a:endParaRPr lang="en-US" dirty="0">
              <a:cs typeface="Calibri"/>
            </a:endParaRPr>
          </a:p>
          <a:p>
            <a:pPr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6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8A7-0922-49B1-AEA5-85F96954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56" y="365125"/>
            <a:ext cx="10523144" cy="9332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/>
                <a:ea typeface="Cambria"/>
                <a:cs typeface="Calibri Light"/>
              </a:rPr>
              <a:t>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DA0-C8E4-49E1-BB8E-91959C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6" y="1534680"/>
            <a:ext cx="10529454" cy="46422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+mn-lt"/>
                <a:cs typeface="+mn-lt"/>
              </a:rPr>
              <a:t>FUNCTIONAL REQUIREMENTS :</a:t>
            </a:r>
          </a:p>
          <a:p>
            <a:r>
              <a:rPr lang="en-US" dirty="0">
                <a:ea typeface="+mn-lt"/>
                <a:cs typeface="+mn-lt"/>
              </a:rPr>
              <a:t>To provide uninterrupted internet services to their customers.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To provide Online payment for their customers.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User should receive speed according to the user's plan.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NON - FUNCTIONAL REQUIREMENTS :</a:t>
            </a:r>
            <a:endParaRPr lang="en-US" b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Data usage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Data validity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Support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Displaying new plans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Session time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Bills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Multiple payment gateways</a:t>
            </a:r>
            <a:endParaRPr lang="en-US" dirty="0">
              <a:cs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645506D-D1AB-4E00-9CA6-6B177B3C302A}"/>
              </a:ext>
            </a:extLst>
          </p:cNvPr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049BAE-A94E-4757-8C92-E6AA66C6E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10731500" y="179599"/>
            <a:ext cx="1092203" cy="11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8A7-0922-49B1-AEA5-85F96954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12" y="365125"/>
            <a:ext cx="7973085" cy="767267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PAIN POINTS &amp; USABILITY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DA0-C8E4-49E1-BB8E-91959C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6" y="1534680"/>
            <a:ext cx="10529454" cy="4642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645506D-D1AB-4E00-9CA6-6B177B3C302A}"/>
              </a:ext>
            </a:extLst>
          </p:cNvPr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049BAE-A94E-4757-8C92-E6AA66C6E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10731500" y="179599"/>
            <a:ext cx="1092203" cy="1195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0BEEC-6C6F-E838-D327-371FE3BF77AD}"/>
              </a:ext>
            </a:extLst>
          </p:cNvPr>
          <p:cNvSpPr txBox="1"/>
          <p:nvPr/>
        </p:nvSpPr>
        <p:spPr>
          <a:xfrm>
            <a:off x="771054" y="1616044"/>
            <a:ext cx="106197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Poor user interface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Many not used jazzy features in home page &amp; unable to access in full screen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You can't go to the home page, once you moved to the other pages</a:t>
            </a:r>
            <a:endParaRPr lang="en-US" dirty="0">
              <a:cs typeface="Calibri"/>
            </a:endParaRP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1622C4-C607-478A-A040-1E607D66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84" y="2873532"/>
            <a:ext cx="5474329" cy="34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8A7-0922-49B1-AEA5-85F96954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12" y="365125"/>
            <a:ext cx="7973085" cy="767267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PAIN POINTS &amp; USABILITY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DA0-C8E4-49E1-BB8E-91959C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6" y="1534680"/>
            <a:ext cx="10529454" cy="4642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645506D-D1AB-4E00-9CA6-6B177B3C302A}"/>
              </a:ext>
            </a:extLst>
          </p:cNvPr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049BAE-A94E-4757-8C92-E6AA66C6E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10731500" y="179599"/>
            <a:ext cx="1092203" cy="1195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0BEEC-6C6F-E838-D327-371FE3BF77AD}"/>
              </a:ext>
            </a:extLst>
          </p:cNvPr>
          <p:cNvSpPr txBox="1"/>
          <p:nvPr/>
        </p:nvSpPr>
        <p:spPr>
          <a:xfrm>
            <a:off x="771054" y="1616044"/>
            <a:ext cx="106197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 can't able to get the data usage whenever we want , we can only see the data usage when the connection is interrupted.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 have to navigate through multiple pages to complete the payment.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7E4D5C-547A-AF0E-C402-B8D23E88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02" y="2918800"/>
            <a:ext cx="5489416" cy="34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8A7-0922-49B1-AEA5-85F96954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12" y="365125"/>
            <a:ext cx="7973085" cy="767267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PAIN POINTS &amp; USABILITY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DA0-C8E4-49E1-BB8E-91959C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6" y="1534680"/>
            <a:ext cx="10529454" cy="4642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645506D-D1AB-4E00-9CA6-6B177B3C302A}"/>
              </a:ext>
            </a:extLst>
          </p:cNvPr>
          <p:cNvSpPr/>
          <p:nvPr/>
        </p:nvSpPr>
        <p:spPr>
          <a:xfrm rot="5400000">
            <a:off x="-316038" y="983456"/>
            <a:ext cx="1464467" cy="821531"/>
          </a:xfrm>
          <a:prstGeom prst="triangle">
            <a:avLst/>
          </a:prstGeom>
          <a:solidFill>
            <a:srgbClr val="8C4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C42AD"/>
              </a:solidFill>
              <a:cs typeface="Calibri" panose="020F0502020204030204"/>
            </a:endParaRP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049BAE-A94E-4757-8C92-E6AA66C6E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10731500" y="179599"/>
            <a:ext cx="1092203" cy="1195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0BEEC-6C6F-E838-D327-371FE3BF77AD}"/>
              </a:ext>
            </a:extLst>
          </p:cNvPr>
          <p:cNvSpPr txBox="1"/>
          <p:nvPr/>
        </p:nvSpPr>
        <p:spPr>
          <a:xfrm>
            <a:off x="771054" y="1616044"/>
            <a:ext cx="10619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 can't change the existing plan even though there is an option for changing the plan.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Worst model for the tracking of data and plan validity.</a:t>
            </a:r>
          </a:p>
        </p:txBody>
      </p:sp>
      <p:pic>
        <p:nvPicPr>
          <p:cNvPr id="7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BB0F9C4-BAA4-57B2-991D-62C0455D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29" y="2835810"/>
            <a:ext cx="5866645" cy="36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/>
          <a:srcRect l="68055" t="9735" r="6019" b="36502"/>
          <a:stretch>
            <a:fillRect/>
          </a:stretch>
        </p:blipFill>
        <p:spPr>
          <a:xfrm>
            <a:off x="4379720" y="1613421"/>
            <a:ext cx="3478530" cy="3731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THANK YOU!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DOMAIN &amp; REQUIREMENT ANALYSIS</vt:lpstr>
      <vt:lpstr>TEAM MEMBERS :</vt:lpstr>
      <vt:lpstr> Domain : TELECOMMUNICATION</vt:lpstr>
      <vt:lpstr>REQUIREMENTS :</vt:lpstr>
      <vt:lpstr>PAIN POINTS &amp; USABILITY :</vt:lpstr>
      <vt:lpstr>PAIN POINTS &amp; USABILITY :</vt:lpstr>
      <vt:lpstr>PAIN POINTS &amp; USABILITY :</vt:lpstr>
      <vt:lpstr>    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Sheik Fareeth H</cp:lastModifiedBy>
  <cp:revision>260</cp:revision>
  <dcterms:created xsi:type="dcterms:W3CDTF">2022-01-05T17:04:00Z</dcterms:created>
  <dcterms:modified xsi:type="dcterms:W3CDTF">2022-03-24T07:13:22Z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AE3726128B2746B5A90144B6205F8C99</vt:lpwstr>
  </property>
  <property fmtid="{D5CDD505-2E9C-101B-9397-08002B2CF9AE}" pid="3" name="KSOProductBuildVer">
    <vt:lpwstr>1033-11.2.0.10307</vt:lpwstr>
  </property>
</Properties>
</file>