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92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15CD6-5ACB-4267-943D-B79885F243DE}" v="80" dt="2022-03-31T08:20:36.556"/>
    <p1510:client id="{E07AA6BA-B524-4619-B8C4-B9361D37D9EA}" v="108" dt="2022-03-30T03:48:41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779" y="2657306"/>
            <a:ext cx="7876673" cy="839487"/>
          </a:xfrm>
        </p:spPr>
        <p:txBody>
          <a:bodyPr/>
          <a:lstStyle/>
          <a:p>
            <a:r>
              <a:rPr lang="en-US" sz="5400" dirty="0">
                <a:latin typeface="Calibri"/>
                <a:cs typeface="Calibri"/>
              </a:rPr>
              <a:t>Data Model - Apple Store</a:t>
            </a:r>
            <a:endParaRPr lang="en-US" sz="5400" dirty="0"/>
          </a:p>
        </p:txBody>
      </p:sp>
      <p:pic>
        <p:nvPicPr>
          <p:cNvPr id="22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1A3193-96C2-9C16-AD90-338EEA56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9" y="2625569"/>
            <a:ext cx="3588834" cy="11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BF39B-BC88-875F-1AD7-7AF116FEDAB0}"/>
              </a:ext>
            </a:extLst>
          </p:cNvPr>
          <p:cNvSpPr txBox="1"/>
          <p:nvPr/>
        </p:nvSpPr>
        <p:spPr>
          <a:xfrm>
            <a:off x="840059" y="1547498"/>
            <a:ext cx="10205223" cy="464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2CD37-2853-C0DF-841E-98F5975A8CAC}"/>
              </a:ext>
            </a:extLst>
          </p:cNvPr>
          <p:cNvSpPr txBox="1"/>
          <p:nvPr/>
        </p:nvSpPr>
        <p:spPr>
          <a:xfrm>
            <a:off x="775010" y="1546303"/>
            <a:ext cx="10595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20B35-29D6-C67E-FE48-8958F2B1BE5F}"/>
              </a:ext>
            </a:extLst>
          </p:cNvPr>
          <p:cNvSpPr txBox="1"/>
          <p:nvPr/>
        </p:nvSpPr>
        <p:spPr>
          <a:xfrm>
            <a:off x="714513" y="193933"/>
            <a:ext cx="53844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4601B-C315-A090-B141-C0F6DCDAF249}"/>
              </a:ext>
            </a:extLst>
          </p:cNvPr>
          <p:cNvSpPr txBox="1"/>
          <p:nvPr/>
        </p:nvSpPr>
        <p:spPr>
          <a:xfrm>
            <a:off x="6357257" y="440094"/>
            <a:ext cx="49747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 b="1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77E17-5BCE-CC8D-2387-3D77E7B7B1E4}"/>
              </a:ext>
            </a:extLst>
          </p:cNvPr>
          <p:cNvSpPr txBox="1"/>
          <p:nvPr/>
        </p:nvSpPr>
        <p:spPr>
          <a:xfrm>
            <a:off x="6676053" y="1606421"/>
            <a:ext cx="38317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D286A-6FE8-2F19-921B-D0A2ED8E4A7C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54327-A0FD-84BA-8BB5-50D48D60B21B}"/>
              </a:ext>
            </a:extLst>
          </p:cNvPr>
          <p:cNvSpPr txBox="1"/>
          <p:nvPr/>
        </p:nvSpPr>
        <p:spPr>
          <a:xfrm>
            <a:off x="6069564" y="62174"/>
            <a:ext cx="55061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 dirty="0">
              <a:cs typeface="Calibri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4743F5A-8CA5-6944-7F03-A656F921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27" y="468381"/>
            <a:ext cx="7843317" cy="55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>
          <a:xfrm>
            <a:off x="7224174" y="0"/>
            <a:ext cx="5103629" cy="6858000"/>
          </a:xfrm>
        </p:spPr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Model - Apple Store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lastModifiedBy>Sheik Fareeth H</cp:lastModifiedBy>
  <cp:revision>44</cp:revision>
  <dcterms:created xsi:type="dcterms:W3CDTF">2020-06-30T04:13:35Z</dcterms:created>
  <dcterms:modified xsi:type="dcterms:W3CDTF">2022-03-31T08:21:09Z</dcterms:modified>
</cp:coreProperties>
</file>