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7" r:id="rId2"/>
    <p:sldId id="279" r:id="rId3"/>
    <p:sldId id="280" r:id="rId4"/>
    <p:sldId id="281" r:id="rId5"/>
    <p:sldId id="282" r:id="rId6"/>
    <p:sldId id="283" r:id="rId7"/>
    <p:sldId id="27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3E12AC-E4BD-48E5-AE67-8DF4E24A700A}" v="7" dt="2022-03-25T08:09:00.670"/>
    <p1510:client id="{55FBD5D3-B437-47DA-A481-3D4770817A6B}" v="355" dt="2022-03-28T07:23:31.370"/>
    <p1510:client id="{594337C7-0B37-4808-8438-E4B0F5495871}" v="51" dt="2022-04-01T06:17:15.431"/>
    <p1510:client id="{630D553E-5D11-48B9-99F8-45D101E7A12F}" v="2" dt="2022-04-01T08:10:13.308"/>
    <p1510:client id="{682AD4BF-D10C-4445-8ECE-CF6AFCB4DE07}" v="166" dt="2022-04-01T08:07:37.887"/>
    <p1510:client id="{72B73A0B-4654-4EC1-AB75-D7267C92FCE6}" v="1257" dt="2022-03-25T08:00:20.797"/>
    <p1510:client id="{744A95F1-7249-4AAF-8F27-FBD8EC70934D}" v="26" dt="2022-03-25T08:27:26.695"/>
    <p1510:client id="{CCAD8C15-3751-4AAC-9170-35EF07CEEFBE}" v="651" dt="2022-03-29T06:42:04.0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43"/>
  </p:normalViewPr>
  <p:slideViewPr>
    <p:cSldViewPr snapToGrid="0" snapToObjects="1">
      <p:cViewPr varScale="1">
        <p:scale>
          <a:sx n="67" d="100"/>
          <a:sy n="67" d="100"/>
        </p:scale>
        <p:origin x="620"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8C692-5CE6-0540-AC01-6407800CC529}" type="datetimeFigureOut">
              <a:rPr lang="en-US" smtClean="0"/>
              <a:t>4/1/2022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4A6E64-EA6B-144B-94DB-0E60C4F35858}" type="slidenum">
              <a:rPr lang="en-US" smtClean="0"/>
              <a:t>‹#›</a:t>
            </a:fld>
            <a:endParaRPr lang="en-US"/>
          </a:p>
        </p:txBody>
      </p:sp>
    </p:spTree>
    <p:extLst>
      <p:ext uri="{BB962C8B-B14F-4D97-AF65-F5344CB8AC3E}">
        <p14:creationId xmlns:p14="http://schemas.microsoft.com/office/powerpoint/2010/main" val="55601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slide is</a:t>
            </a:r>
            <a:r>
              <a:rPr lang="en-US" b="0" baseline="0" dirty="0"/>
              <a:t> only for the trainer… You can display the poll from GTM and after the poll is taken, share the result, connect the poll result with the topic. Once done, you can hide the poll so that the PPT is visible. </a:t>
            </a:r>
          </a:p>
          <a:p>
            <a:endParaRPr lang="en-US" b="0" baseline="0" dirty="0"/>
          </a:p>
          <a:p>
            <a:r>
              <a:rPr lang="en-US" b="0" baseline="0" dirty="0"/>
              <a:t>I have created the poll in the GTM webinar.</a:t>
            </a:r>
            <a:endParaRPr lang="en-US" b="0" dirty="0"/>
          </a:p>
        </p:txBody>
      </p:sp>
      <p:sp>
        <p:nvSpPr>
          <p:cNvPr id="4" name="Slide Number Placeholder 3"/>
          <p:cNvSpPr>
            <a:spLocks noGrp="1"/>
          </p:cNvSpPr>
          <p:nvPr>
            <p:ph type="sldNum" sz="quarter" idx="10"/>
          </p:nvPr>
        </p:nvSpPr>
        <p:spPr/>
        <p:txBody>
          <a:bodyPr/>
          <a:lstStyle/>
          <a:p>
            <a:fld id="{D2CE19CD-2A84-A345-96E6-222E4F41D16D}" type="slidenum">
              <a:rPr lang="pl-PL" smtClean="0"/>
              <a:t>2</a:t>
            </a:fld>
            <a:endParaRPr lang="pl-PL"/>
          </a:p>
        </p:txBody>
      </p:sp>
    </p:spTree>
    <p:extLst>
      <p:ext uri="{BB962C8B-B14F-4D97-AF65-F5344CB8AC3E}">
        <p14:creationId xmlns:p14="http://schemas.microsoft.com/office/powerpoint/2010/main" val="2169763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slide is</a:t>
            </a:r>
            <a:r>
              <a:rPr lang="en-US" b="0" baseline="0" dirty="0"/>
              <a:t> only for the trainer… You can display the poll from GTM and after the poll is taken, share the result, connect the poll result with the topic. Once done, you can hide the poll so that the PPT is visible. </a:t>
            </a:r>
          </a:p>
          <a:p>
            <a:endParaRPr lang="en-US" b="0" baseline="0" dirty="0"/>
          </a:p>
          <a:p>
            <a:r>
              <a:rPr lang="en-US" b="0" baseline="0" dirty="0"/>
              <a:t>I have created the poll in the GTM webinar.</a:t>
            </a:r>
            <a:endParaRPr lang="en-US" b="0" dirty="0"/>
          </a:p>
        </p:txBody>
      </p:sp>
      <p:sp>
        <p:nvSpPr>
          <p:cNvPr id="4" name="Slide Number Placeholder 3"/>
          <p:cNvSpPr>
            <a:spLocks noGrp="1"/>
          </p:cNvSpPr>
          <p:nvPr>
            <p:ph type="sldNum" sz="quarter" idx="10"/>
          </p:nvPr>
        </p:nvSpPr>
        <p:spPr/>
        <p:txBody>
          <a:bodyPr/>
          <a:lstStyle/>
          <a:p>
            <a:fld id="{D2CE19CD-2A84-A345-96E6-222E4F41D16D}" type="slidenum">
              <a:rPr lang="pl-PL" smtClean="0"/>
              <a:t>3</a:t>
            </a:fld>
            <a:endParaRPr lang="pl-PL"/>
          </a:p>
        </p:txBody>
      </p:sp>
    </p:spTree>
    <p:extLst>
      <p:ext uri="{BB962C8B-B14F-4D97-AF65-F5344CB8AC3E}">
        <p14:creationId xmlns:p14="http://schemas.microsoft.com/office/powerpoint/2010/main" val="3164930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slide is</a:t>
            </a:r>
            <a:r>
              <a:rPr lang="en-US" b="0" baseline="0" dirty="0"/>
              <a:t> only for the trainer… You can display the poll from GTM and after the poll is taken, share the result, connect the poll result with the topic. Once done, you can hide the poll so that the PPT is visible. </a:t>
            </a:r>
          </a:p>
          <a:p>
            <a:endParaRPr lang="en-US" b="0" baseline="0" dirty="0"/>
          </a:p>
          <a:p>
            <a:r>
              <a:rPr lang="en-US" b="0" baseline="0" dirty="0"/>
              <a:t>I have created the poll in the GTM webinar.</a:t>
            </a:r>
            <a:endParaRPr lang="en-US" b="0" dirty="0"/>
          </a:p>
        </p:txBody>
      </p:sp>
      <p:sp>
        <p:nvSpPr>
          <p:cNvPr id="4" name="Slide Number Placeholder 3"/>
          <p:cNvSpPr>
            <a:spLocks noGrp="1"/>
          </p:cNvSpPr>
          <p:nvPr>
            <p:ph type="sldNum" sz="quarter" idx="10"/>
          </p:nvPr>
        </p:nvSpPr>
        <p:spPr/>
        <p:txBody>
          <a:bodyPr/>
          <a:lstStyle/>
          <a:p>
            <a:fld id="{D2CE19CD-2A84-A345-96E6-222E4F41D16D}" type="slidenum">
              <a:rPr lang="pl-PL" smtClean="0"/>
              <a:t>4</a:t>
            </a:fld>
            <a:endParaRPr lang="pl-PL"/>
          </a:p>
        </p:txBody>
      </p:sp>
    </p:spTree>
    <p:extLst>
      <p:ext uri="{BB962C8B-B14F-4D97-AF65-F5344CB8AC3E}">
        <p14:creationId xmlns:p14="http://schemas.microsoft.com/office/powerpoint/2010/main" val="1377393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slide is</a:t>
            </a:r>
            <a:r>
              <a:rPr lang="en-US" b="0" baseline="0" dirty="0"/>
              <a:t> only for the trainer… You can display the poll from GTM and after the poll is taken, share the result, connect the poll result with the topic. Once done, you can hide the poll so that the PPT is visible. </a:t>
            </a:r>
          </a:p>
          <a:p>
            <a:endParaRPr lang="en-US" b="0" baseline="0" dirty="0"/>
          </a:p>
          <a:p>
            <a:r>
              <a:rPr lang="en-US" b="0" baseline="0" dirty="0"/>
              <a:t>I have created the poll in the GTM webinar.</a:t>
            </a:r>
            <a:endParaRPr lang="en-US" b="0" dirty="0"/>
          </a:p>
        </p:txBody>
      </p:sp>
      <p:sp>
        <p:nvSpPr>
          <p:cNvPr id="4" name="Slide Number Placeholder 3"/>
          <p:cNvSpPr>
            <a:spLocks noGrp="1"/>
          </p:cNvSpPr>
          <p:nvPr>
            <p:ph type="sldNum" sz="quarter" idx="10"/>
          </p:nvPr>
        </p:nvSpPr>
        <p:spPr/>
        <p:txBody>
          <a:bodyPr/>
          <a:lstStyle/>
          <a:p>
            <a:fld id="{D2CE19CD-2A84-A345-96E6-222E4F41D16D}" type="slidenum">
              <a:rPr lang="pl-PL" smtClean="0"/>
              <a:t>5</a:t>
            </a:fld>
            <a:endParaRPr lang="pl-PL"/>
          </a:p>
        </p:txBody>
      </p:sp>
    </p:spTree>
    <p:extLst>
      <p:ext uri="{BB962C8B-B14F-4D97-AF65-F5344CB8AC3E}">
        <p14:creationId xmlns:p14="http://schemas.microsoft.com/office/powerpoint/2010/main" val="2510453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slide is</a:t>
            </a:r>
            <a:r>
              <a:rPr lang="en-US" b="0" baseline="0" dirty="0"/>
              <a:t> only for the trainer… You can display the poll from GTM and after the poll is taken, share the result, connect the poll result with the topic. Once done, you can hide the poll so that the PPT is visible. </a:t>
            </a:r>
          </a:p>
          <a:p>
            <a:endParaRPr lang="en-US" b="0" baseline="0" dirty="0"/>
          </a:p>
          <a:p>
            <a:r>
              <a:rPr lang="en-US" b="0" baseline="0" dirty="0"/>
              <a:t>I have created the poll in the GTM webinar.</a:t>
            </a:r>
            <a:endParaRPr lang="en-US" b="0" dirty="0"/>
          </a:p>
        </p:txBody>
      </p:sp>
      <p:sp>
        <p:nvSpPr>
          <p:cNvPr id="4" name="Slide Number Placeholder 3"/>
          <p:cNvSpPr>
            <a:spLocks noGrp="1"/>
          </p:cNvSpPr>
          <p:nvPr>
            <p:ph type="sldNum" sz="quarter" idx="10"/>
          </p:nvPr>
        </p:nvSpPr>
        <p:spPr/>
        <p:txBody>
          <a:bodyPr/>
          <a:lstStyle/>
          <a:p>
            <a:fld id="{D2CE19CD-2A84-A345-96E6-222E4F41D16D}" type="slidenum">
              <a:rPr lang="pl-PL" smtClean="0"/>
              <a:t>6</a:t>
            </a:fld>
            <a:endParaRPr lang="pl-PL"/>
          </a:p>
        </p:txBody>
      </p:sp>
    </p:spTree>
    <p:extLst>
      <p:ext uri="{BB962C8B-B14F-4D97-AF65-F5344CB8AC3E}">
        <p14:creationId xmlns:p14="http://schemas.microsoft.com/office/powerpoint/2010/main" val="144826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FE51-C0F1-1D42-B73F-01C09E0562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73BDE6-8AFD-BA43-8892-C61848E76A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5AA151-AEFE-4049-A258-77C6BC0A3F4F}"/>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66C0802E-607A-4749-A61F-4C33EC6074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F85DE-C0B9-FE43-91C7-2864AD32782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393980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5113-E3D8-E842-959C-CF47E210BD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A52F2F-3041-7745-BDA1-2799FA0388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B9BE6-ADE0-C14E-BFC4-211E7F3F76E2}"/>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2A3CB5B5-61B2-6641-A7FE-0503903E6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AA36F-D4C5-D94B-8C7C-512C1797CF40}"/>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027504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92F32-EECC-6448-910E-1CB6BB32FA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955B58-155A-A745-86A5-20ECD92BE2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27ABDB-F7F7-874C-85C4-6D6BEDBABF35}"/>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15F21BF4-A480-E54F-9C7F-1BF4FACD3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AF0CDB-457D-2048-AE68-D461B4726FA7}"/>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4248912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9" name="Prostokąt 10">
            <a:extLst>
              <a:ext uri="{FF2B5EF4-FFF2-40B4-BE49-F238E27FC236}">
                <a16:creationId xmlns:a16="http://schemas.microsoft.com/office/drawing/2014/main" id="{81B15575-45F3-B945-95AE-F5EA7EEB2382}"/>
              </a:ext>
            </a:extLst>
          </p:cNvPr>
          <p:cNvSpPr/>
          <p:nvPr userDrawn="1"/>
        </p:nvSpPr>
        <p:spPr>
          <a:xfrm>
            <a:off x="3870251" y="0"/>
            <a:ext cx="8321749"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pic>
        <p:nvPicPr>
          <p:cNvPr id="3" name="Picture 2">
            <a:extLst>
              <a:ext uri="{FF2B5EF4-FFF2-40B4-BE49-F238E27FC236}">
                <a16:creationId xmlns:a16="http://schemas.microsoft.com/office/drawing/2014/main" id="{4D9E4161-4A00-5044-9128-8CF67E311575}"/>
              </a:ext>
            </a:extLst>
          </p:cNvPr>
          <p:cNvPicPr>
            <a:picLocks noChangeAspect="1"/>
          </p:cNvPicPr>
          <p:nvPr userDrawn="1"/>
        </p:nvPicPr>
        <p:blipFill>
          <a:blip r:embed="rId2"/>
          <a:stretch>
            <a:fillRect/>
          </a:stretch>
        </p:blipFill>
        <p:spPr>
          <a:xfrm>
            <a:off x="6449165" y="5940036"/>
            <a:ext cx="3061754" cy="493831"/>
          </a:xfrm>
          <a:prstGeom prst="rect">
            <a:avLst/>
          </a:prstGeom>
        </p:spPr>
      </p:pic>
      <p:sp>
        <p:nvSpPr>
          <p:cNvPr id="15" name="Title 7"/>
          <p:cNvSpPr>
            <a:spLocks noGrp="1"/>
          </p:cNvSpPr>
          <p:nvPr>
            <p:ph type="title" hasCustomPrompt="1"/>
          </p:nvPr>
        </p:nvSpPr>
        <p:spPr>
          <a:xfrm>
            <a:off x="4852727" y="1392762"/>
            <a:ext cx="6304549" cy="1716778"/>
          </a:xfrm>
          <a:prstGeom prst="rect">
            <a:avLst/>
          </a:prstGeom>
          <a:noFill/>
        </p:spPr>
        <p:txBody>
          <a:bodyPr wrap="square" lIns="90704" tIns="45352" rIns="90704" bIns="45352" rtlCol="0" anchor="ctr" anchorCtr="0">
            <a:spAutoFit/>
          </a:bodyPr>
          <a:lstStyle>
            <a:lvl1pPr algn="ctr">
              <a:defRPr lang="uk-UA" sz="5867" b="1">
                <a:solidFill>
                  <a:schemeClr val="bg1"/>
                </a:solidFill>
                <a:latin typeface="Calibri" charset="0"/>
                <a:ea typeface="Calibri" charset="0"/>
                <a:cs typeface="Calibri" charset="0"/>
              </a:defRPr>
            </a:lvl1pPr>
          </a:lstStyle>
          <a:p>
            <a:pPr marL="0" lvl="0"/>
            <a:r>
              <a:rPr lang="pl-PL" dirty="0"/>
              <a:t>Presentation t</a:t>
            </a:r>
            <a:r>
              <a:rPr lang="en-US" dirty="0" err="1"/>
              <a:t>itle</a:t>
            </a:r>
            <a:r>
              <a:rPr lang="en-US" dirty="0"/>
              <a:t> </a:t>
            </a:r>
            <a:br>
              <a:rPr lang="en-US" dirty="0"/>
            </a:br>
            <a:r>
              <a:rPr lang="en-US" dirty="0"/>
              <a:t>goes here</a:t>
            </a:r>
            <a:endParaRPr lang="uk-UA" dirty="0"/>
          </a:p>
        </p:txBody>
      </p:sp>
      <p:sp>
        <p:nvSpPr>
          <p:cNvPr id="21" name="Symbol zastępczy tekstu 20"/>
          <p:cNvSpPr>
            <a:spLocks noGrp="1"/>
          </p:cNvSpPr>
          <p:nvPr>
            <p:ph type="body" sz="quarter" idx="13" hasCustomPrompt="1"/>
          </p:nvPr>
        </p:nvSpPr>
        <p:spPr>
          <a:xfrm>
            <a:off x="6316701" y="3628193"/>
            <a:ext cx="3304117" cy="1411816"/>
          </a:xfrm>
          <a:prstGeom prst="rect">
            <a:avLst/>
          </a:prstGeom>
        </p:spPr>
        <p:txBody>
          <a:bodyPr lIns="90704" tIns="45352" rIns="90704" bIns="45352" anchor="ctr" anchorCtr="0"/>
          <a:lstStyle>
            <a:lvl1pPr marL="0" indent="0" algn="ctr">
              <a:buFontTx/>
              <a:buNone/>
              <a:defRPr sz="2400" baseline="0">
                <a:solidFill>
                  <a:schemeClr val="bg1"/>
                </a:solidFill>
              </a:defRPr>
            </a:lvl1pPr>
            <a:lvl2pPr marL="453541" indent="0">
              <a:buFontTx/>
              <a:buNone/>
              <a:defRPr sz="2933" baseline="0">
                <a:solidFill>
                  <a:schemeClr val="tx2"/>
                </a:solidFill>
              </a:defRPr>
            </a:lvl2pPr>
            <a:lvl3pPr marL="907083" indent="0">
              <a:buFontTx/>
              <a:buNone/>
              <a:defRPr sz="2933" baseline="0">
                <a:solidFill>
                  <a:schemeClr val="tx2"/>
                </a:solidFill>
              </a:defRPr>
            </a:lvl3pPr>
            <a:lvl4pPr marL="1360625" indent="0">
              <a:buFontTx/>
              <a:buNone/>
              <a:defRPr sz="2933" baseline="0">
                <a:solidFill>
                  <a:schemeClr val="tx2"/>
                </a:solidFill>
              </a:defRPr>
            </a:lvl4pPr>
            <a:lvl5pPr marL="1814167" indent="0">
              <a:buFontTx/>
              <a:buNone/>
              <a:defRPr sz="2933" baseline="0">
                <a:solidFill>
                  <a:schemeClr val="tx2"/>
                </a:solidFill>
              </a:defRPr>
            </a:lvl5pPr>
          </a:lstStyle>
          <a:p>
            <a:pPr lvl="0"/>
            <a:r>
              <a:rPr lang="pl-PL" dirty="0" err="1"/>
              <a:t>Date</a:t>
            </a:r>
            <a:r>
              <a:rPr lang="pl-PL" dirty="0"/>
              <a:t> </a:t>
            </a:r>
            <a:r>
              <a:rPr lang="pl-PL" dirty="0" err="1"/>
              <a:t>goes</a:t>
            </a:r>
            <a:r>
              <a:rPr lang="pl-PL" dirty="0"/>
              <a:t> </a:t>
            </a:r>
            <a:r>
              <a:rPr lang="pl-PL" dirty="0" err="1"/>
              <a:t>here</a:t>
            </a:r>
            <a:endParaRPr lang="pl-PL" dirty="0"/>
          </a:p>
        </p:txBody>
      </p:sp>
      <p:sp>
        <p:nvSpPr>
          <p:cNvPr id="39" name="Picture Placeholder 38">
            <a:extLst>
              <a:ext uri="{FF2B5EF4-FFF2-40B4-BE49-F238E27FC236}">
                <a16:creationId xmlns:a16="http://schemas.microsoft.com/office/drawing/2014/main" id="{22A9AAEC-2B60-954B-96DD-3A14026F3288}"/>
              </a:ext>
            </a:extLst>
          </p:cNvPr>
          <p:cNvSpPr>
            <a:spLocks noGrp="1"/>
          </p:cNvSpPr>
          <p:nvPr>
            <p:ph type="pic" sz="quarter" idx="14"/>
          </p:nvPr>
        </p:nvSpPr>
        <p:spPr>
          <a:xfrm>
            <a:off x="0" y="0"/>
            <a:ext cx="3870325" cy="6858000"/>
          </a:xfrm>
          <a:prstGeom prst="rect">
            <a:avLst/>
          </a:prstGeom>
        </p:spPr>
        <p:txBody>
          <a:bodyPr lIns="90704" tIns="45352" rIns="90704" bIns="45352"/>
          <a:lstStyle/>
          <a:p>
            <a:endParaRPr lang="pl-PL"/>
          </a:p>
        </p:txBody>
      </p:sp>
    </p:spTree>
    <p:extLst>
      <p:ext uri="{BB962C8B-B14F-4D97-AF65-F5344CB8AC3E}">
        <p14:creationId xmlns:p14="http://schemas.microsoft.com/office/powerpoint/2010/main" val="9705941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EMPTY WITH TITLE">
    <p:spTree>
      <p:nvGrpSpPr>
        <p:cNvPr id="1" name=""/>
        <p:cNvGrpSpPr/>
        <p:nvPr/>
      </p:nvGrpSpPr>
      <p:grpSpPr>
        <a:xfrm>
          <a:off x="0" y="0"/>
          <a:ext cx="0" cy="0"/>
          <a:chOff x="0" y="0"/>
          <a:chExt cx="0" cy="0"/>
        </a:xfrm>
      </p:grpSpPr>
      <p:sp>
        <p:nvSpPr>
          <p:cNvPr id="7" name="Title 7">
            <a:extLst>
              <a:ext uri="{FF2B5EF4-FFF2-40B4-BE49-F238E27FC236}">
                <a16:creationId xmlns:a16="http://schemas.microsoft.com/office/drawing/2014/main" id="{DCB63A60-0A2F-DB4D-B049-C7C4FF8ED21D}"/>
              </a:ext>
            </a:extLst>
          </p:cNvPr>
          <p:cNvSpPr>
            <a:spLocks noGrp="1"/>
          </p:cNvSpPr>
          <p:nvPr>
            <p:ph type="title" hasCustomPrompt="1"/>
          </p:nvPr>
        </p:nvSpPr>
        <p:spPr>
          <a:xfrm>
            <a:off x="610397" y="546557"/>
            <a:ext cx="10645935" cy="507088"/>
          </a:xfrm>
          <a:prstGeom prst="rect">
            <a:avLst/>
          </a:prstGeom>
          <a:noFill/>
        </p:spPr>
        <p:txBody>
          <a:bodyPr wrap="square" lIns="90704" tIns="45352" rIns="90704" bIns="45352" rtlCol="0" anchor="ctr" anchorCtr="0">
            <a:spAutoFit/>
          </a:bodyPr>
          <a:lstStyle>
            <a:lvl1pPr>
              <a:defRPr lang="uk-UA" sz="3000" b="1">
                <a:latin typeface="Calibri" charset="0"/>
                <a:ea typeface="Calibri" charset="0"/>
                <a:cs typeface="Calibri" charset="0"/>
              </a:defRPr>
            </a:lvl1pPr>
          </a:lstStyle>
          <a:p>
            <a:pPr marL="0" lvl="0"/>
            <a:r>
              <a:rPr lang="en-US" dirty="0"/>
              <a:t>Title goes here</a:t>
            </a:r>
            <a:endParaRPr lang="uk-UA" dirty="0"/>
          </a:p>
        </p:txBody>
      </p:sp>
      <p:cxnSp>
        <p:nvCxnSpPr>
          <p:cNvPr id="13" name="Straight Connector 1">
            <a:extLst>
              <a:ext uri="{FF2B5EF4-FFF2-40B4-BE49-F238E27FC236}">
                <a16:creationId xmlns:a16="http://schemas.microsoft.com/office/drawing/2014/main" id="{CACEC802-F2DC-9F49-B96D-08F142BA932A}"/>
              </a:ext>
            </a:extLst>
          </p:cNvPr>
          <p:cNvCxnSpPr/>
          <p:nvPr userDrawn="1"/>
        </p:nvCxnSpPr>
        <p:spPr>
          <a:xfrm>
            <a:off x="469901" y="457200"/>
            <a:ext cx="0" cy="685800"/>
          </a:xfrm>
          <a:prstGeom prst="line">
            <a:avLst/>
          </a:prstGeom>
          <a:ln w="63500">
            <a:solidFill>
              <a:srgbClr val="81509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4">
            <a:extLst>
              <a:ext uri="{FF2B5EF4-FFF2-40B4-BE49-F238E27FC236}">
                <a16:creationId xmlns:a16="http://schemas.microsoft.com/office/drawing/2014/main" id="{53F1C73B-9C31-DB47-9899-36D06AE8543C}"/>
              </a:ext>
            </a:extLst>
          </p:cNvPr>
          <p:cNvCxnSpPr/>
          <p:nvPr userDrawn="1"/>
        </p:nvCxnSpPr>
        <p:spPr>
          <a:xfrm>
            <a:off x="469901" y="6124657"/>
            <a:ext cx="0" cy="495300"/>
          </a:xfrm>
          <a:prstGeom prst="line">
            <a:avLst/>
          </a:prstGeom>
          <a:ln w="63500">
            <a:solidFill>
              <a:srgbClr val="81509B"/>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45F9D735-6908-534F-80BC-360625B39C36}"/>
              </a:ext>
            </a:extLst>
          </p:cNvPr>
          <p:cNvPicPr>
            <a:picLocks noChangeAspect="1"/>
          </p:cNvPicPr>
          <p:nvPr userDrawn="1"/>
        </p:nvPicPr>
        <p:blipFill>
          <a:blip r:embed="rId2"/>
          <a:stretch>
            <a:fillRect/>
          </a:stretch>
        </p:blipFill>
        <p:spPr>
          <a:xfrm>
            <a:off x="693053" y="6124657"/>
            <a:ext cx="1604152" cy="483664"/>
          </a:xfrm>
          <a:prstGeom prst="rect">
            <a:avLst/>
          </a:prstGeom>
        </p:spPr>
      </p:pic>
      <p:sp>
        <p:nvSpPr>
          <p:cNvPr id="21" name="Prostokąt 6">
            <a:extLst>
              <a:ext uri="{FF2B5EF4-FFF2-40B4-BE49-F238E27FC236}">
                <a16:creationId xmlns:a16="http://schemas.microsoft.com/office/drawing/2014/main" id="{53E3127C-A33F-8C40-A146-CFE425A7D5CC}"/>
              </a:ext>
            </a:extLst>
          </p:cNvPr>
          <p:cNvSpPr/>
          <p:nvPr userDrawn="1"/>
        </p:nvSpPr>
        <p:spPr>
          <a:xfrm>
            <a:off x="11718789" y="0"/>
            <a:ext cx="473211"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pic>
        <p:nvPicPr>
          <p:cNvPr id="22" name="Obraz 9">
            <a:extLst>
              <a:ext uri="{FF2B5EF4-FFF2-40B4-BE49-F238E27FC236}">
                <a16:creationId xmlns:a16="http://schemas.microsoft.com/office/drawing/2014/main" id="{EB4B66BA-85FB-2740-B8B5-E4B5CD2A30C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800730" y="200665"/>
            <a:ext cx="342333" cy="377146"/>
          </a:xfrm>
          <a:prstGeom prst="rect">
            <a:avLst/>
          </a:prstGeom>
        </p:spPr>
      </p:pic>
      <p:sp>
        <p:nvSpPr>
          <p:cNvPr id="23" name="Rectangle 22">
            <a:extLst>
              <a:ext uri="{FF2B5EF4-FFF2-40B4-BE49-F238E27FC236}">
                <a16:creationId xmlns:a16="http://schemas.microsoft.com/office/drawing/2014/main" id="{C61A9943-D89F-864D-B1A2-49D9072963BA}"/>
              </a:ext>
            </a:extLst>
          </p:cNvPr>
          <p:cNvSpPr/>
          <p:nvPr userDrawn="1"/>
        </p:nvSpPr>
        <p:spPr>
          <a:xfrm>
            <a:off x="11770366" y="6354321"/>
            <a:ext cx="404248" cy="348383"/>
          </a:xfrm>
          <a:prstGeom prst="rect">
            <a:avLst/>
          </a:prstGeom>
        </p:spPr>
        <p:txBody>
          <a:bodyPr wrap="none" lIns="60469" tIns="30235" rIns="60469" bIns="30235">
            <a:spAutoFit/>
          </a:bodyPr>
          <a:lstStyle/>
          <a:p>
            <a:fld id="{E5B4EB64-54DE-40F8-9354-51A55C032A93}" type="slidenum">
              <a:rPr lang="pl-PL" sz="1867" b="1" smtClean="0">
                <a:solidFill>
                  <a:schemeClr val="bg1"/>
                </a:solidFill>
              </a:rPr>
              <a:pPr/>
              <a:t>‹#›</a:t>
            </a:fld>
            <a:endParaRPr lang="pl-PL" sz="1200"/>
          </a:p>
        </p:txBody>
      </p:sp>
    </p:spTree>
    <p:extLst>
      <p:ext uri="{BB962C8B-B14F-4D97-AF65-F5344CB8AC3E}">
        <p14:creationId xmlns:p14="http://schemas.microsoft.com/office/powerpoint/2010/main" val="20543448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HANK YOU">
    <p:spTree>
      <p:nvGrpSpPr>
        <p:cNvPr id="1" name=""/>
        <p:cNvGrpSpPr/>
        <p:nvPr/>
      </p:nvGrpSpPr>
      <p:grpSpPr>
        <a:xfrm>
          <a:off x="0" y="0"/>
          <a:ext cx="0" cy="0"/>
          <a:chOff x="0" y="0"/>
          <a:chExt cx="0" cy="0"/>
        </a:xfrm>
      </p:grpSpPr>
      <p:sp>
        <p:nvSpPr>
          <p:cNvPr id="30" name="Prostokąt 10">
            <a:extLst>
              <a:ext uri="{FF2B5EF4-FFF2-40B4-BE49-F238E27FC236}">
                <a16:creationId xmlns:a16="http://schemas.microsoft.com/office/drawing/2014/main" id="{8B9F059C-04F3-8746-914A-2F23F849AB26}"/>
              </a:ext>
            </a:extLst>
          </p:cNvPr>
          <p:cNvSpPr/>
          <p:nvPr/>
        </p:nvSpPr>
        <p:spPr>
          <a:xfrm>
            <a:off x="1" y="0"/>
            <a:ext cx="7088373"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sp>
        <p:nvSpPr>
          <p:cNvPr id="34" name="Picture Placeholder 38">
            <a:extLst>
              <a:ext uri="{FF2B5EF4-FFF2-40B4-BE49-F238E27FC236}">
                <a16:creationId xmlns:a16="http://schemas.microsoft.com/office/drawing/2014/main" id="{C3DEE2CE-5ADA-914A-A6D4-402AC05FF6A9}"/>
              </a:ext>
            </a:extLst>
          </p:cNvPr>
          <p:cNvSpPr>
            <a:spLocks noGrp="1"/>
          </p:cNvSpPr>
          <p:nvPr>
            <p:ph type="pic" sz="quarter" idx="14"/>
          </p:nvPr>
        </p:nvSpPr>
        <p:spPr>
          <a:xfrm>
            <a:off x="7088372" y="0"/>
            <a:ext cx="5103629" cy="6858000"/>
          </a:xfrm>
          <a:prstGeom prst="rect">
            <a:avLst/>
          </a:prstGeom>
        </p:spPr>
        <p:txBody>
          <a:bodyPr/>
          <a:lstStyle/>
          <a:p>
            <a:r>
              <a:rPr lang="en-US"/>
              <a:t>Click icon to add picture</a:t>
            </a:r>
            <a:endParaRPr lang="pl-PL"/>
          </a:p>
        </p:txBody>
      </p:sp>
      <p:pic>
        <p:nvPicPr>
          <p:cNvPr id="27" name="Picture 26">
            <a:extLst>
              <a:ext uri="{FF2B5EF4-FFF2-40B4-BE49-F238E27FC236}">
                <a16:creationId xmlns:a16="http://schemas.microsoft.com/office/drawing/2014/main" id="{9D5E7584-F5F1-A84A-8BA2-03533636A742}"/>
              </a:ext>
            </a:extLst>
          </p:cNvPr>
          <p:cNvPicPr>
            <a:picLocks noChangeAspect="1"/>
          </p:cNvPicPr>
          <p:nvPr/>
        </p:nvPicPr>
        <p:blipFill>
          <a:blip r:embed="rId2"/>
          <a:stretch>
            <a:fillRect/>
          </a:stretch>
        </p:blipFill>
        <p:spPr>
          <a:xfrm>
            <a:off x="1635972" y="5130009"/>
            <a:ext cx="3816431" cy="615554"/>
          </a:xfrm>
          <a:prstGeom prst="rect">
            <a:avLst/>
          </a:prstGeom>
        </p:spPr>
      </p:pic>
      <p:sp>
        <p:nvSpPr>
          <p:cNvPr id="28" name="pole tekstowe 1">
            <a:extLst>
              <a:ext uri="{FF2B5EF4-FFF2-40B4-BE49-F238E27FC236}">
                <a16:creationId xmlns:a16="http://schemas.microsoft.com/office/drawing/2014/main" id="{1EBCD86C-CC45-DE44-BB25-964DCBBDDEA4}"/>
              </a:ext>
            </a:extLst>
          </p:cNvPr>
          <p:cNvSpPr txBox="1"/>
          <p:nvPr/>
        </p:nvSpPr>
        <p:spPr>
          <a:xfrm>
            <a:off x="2125234" y="1944817"/>
            <a:ext cx="3303045" cy="738169"/>
          </a:xfrm>
          <a:prstGeom prst="rect">
            <a:avLst/>
          </a:prstGeom>
          <a:noFill/>
        </p:spPr>
        <p:txBody>
          <a:bodyPr wrap="square" lIns="60469" tIns="30235" rIns="60469" bIns="30235" rtlCol="0">
            <a:spAutoFit/>
          </a:bodyPr>
          <a:lstStyle/>
          <a:p>
            <a:r>
              <a:rPr lang="en-US" sz="4400" b="1">
                <a:solidFill>
                  <a:schemeClr val="bg1"/>
                </a:solidFill>
                <a:latin typeface="+mj-lt"/>
              </a:rPr>
              <a:t>Thank you</a:t>
            </a:r>
            <a:endParaRPr lang="pl-PL" sz="4400" b="1">
              <a:solidFill>
                <a:schemeClr val="bg1"/>
              </a:solidFill>
              <a:latin typeface="+mj-lt"/>
            </a:endParaRPr>
          </a:p>
        </p:txBody>
      </p:sp>
      <p:sp>
        <p:nvSpPr>
          <p:cNvPr id="29" name="pole tekstowe 1">
            <a:extLst>
              <a:ext uri="{FF2B5EF4-FFF2-40B4-BE49-F238E27FC236}">
                <a16:creationId xmlns:a16="http://schemas.microsoft.com/office/drawing/2014/main" id="{C8ECBCAB-DBDC-2F41-A995-8A39A948BEC0}"/>
              </a:ext>
            </a:extLst>
          </p:cNvPr>
          <p:cNvSpPr txBox="1"/>
          <p:nvPr/>
        </p:nvSpPr>
        <p:spPr>
          <a:xfrm>
            <a:off x="2141543" y="2565005"/>
            <a:ext cx="3779161" cy="604927"/>
          </a:xfrm>
          <a:prstGeom prst="rect">
            <a:avLst/>
          </a:prstGeom>
          <a:noFill/>
        </p:spPr>
        <p:txBody>
          <a:bodyPr wrap="square" lIns="60469" tIns="30235" rIns="60469" bIns="30235" rtlCol="0">
            <a:spAutoFit/>
          </a:bodyPr>
          <a:lstStyle/>
          <a:p>
            <a:r>
              <a:rPr lang="pl-PL" sz="3534">
                <a:solidFill>
                  <a:schemeClr val="bg1"/>
                </a:solidFill>
              </a:rPr>
              <a:t>for </a:t>
            </a:r>
            <a:r>
              <a:rPr lang="pl-PL" sz="3534" err="1">
                <a:solidFill>
                  <a:schemeClr val="bg1"/>
                </a:solidFill>
              </a:rPr>
              <a:t>your</a:t>
            </a:r>
            <a:r>
              <a:rPr lang="pl-PL" sz="3534">
                <a:solidFill>
                  <a:schemeClr val="bg1"/>
                </a:solidFill>
              </a:rPr>
              <a:t> </a:t>
            </a:r>
            <a:r>
              <a:rPr lang="pl-PL" sz="3534" err="1">
                <a:solidFill>
                  <a:schemeClr val="bg1"/>
                </a:solidFill>
              </a:rPr>
              <a:t>time</a:t>
            </a:r>
            <a:endParaRPr lang="pl-PL" sz="3534">
              <a:solidFill>
                <a:schemeClr val="bg1"/>
              </a:solidFill>
            </a:endParaRPr>
          </a:p>
        </p:txBody>
      </p:sp>
    </p:spTree>
    <p:extLst>
      <p:ext uri="{BB962C8B-B14F-4D97-AF65-F5344CB8AC3E}">
        <p14:creationId xmlns:p14="http://schemas.microsoft.com/office/powerpoint/2010/main" val="361287458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E1AD-CBAA-4848-8B6D-F630CB5C55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03C08F-67AF-964D-AAF9-97DF2FA0E7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B1789-0EB2-9D4F-883E-9D2E70E6FAB6}"/>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C2352A64-4B0B-984B-B33B-94AD74A3B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4E82B-61DE-AB40-A6AE-48171FB22491}"/>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390173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F6729-6AD2-2D43-BF32-7E8CE68753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065BF7-5C67-2F40-9A4A-82348A2FC1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0DCD2F-98E6-7C43-8636-C16BAC28259C}"/>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6B09252E-FEB9-BC4F-8922-019C05DC7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F5BB1-3726-6641-9F3F-FD61952E9E96}"/>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90229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F1C75-D54A-F34F-90AA-C8F7E223F0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FA77E4-0C1E-284E-8350-6B5721F5D3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3A4C5F-ED64-C14B-8E79-E98E9AB2C1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ED405B-3ED1-644B-881A-A904ED584EFD}"/>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6" name="Footer Placeholder 5">
            <a:extLst>
              <a:ext uri="{FF2B5EF4-FFF2-40B4-BE49-F238E27FC236}">
                <a16:creationId xmlns:a16="http://schemas.microsoft.com/office/drawing/2014/main" id="{2EC7CB19-2CC8-3E43-8735-849064AB4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4952C-A5E9-8A46-9602-9EAEE2E6CDC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656298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497CC-597B-7A45-8479-B6A8D9EDFF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7FE9AD-4AF3-CA49-8CEE-E5ECFAA972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E0ACDE-ACC3-484B-8188-3344B3AA2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288EBF-F9C4-5345-891A-B8D0E9BA08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18E19B-E311-AD43-96E0-F990D73E9B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37C03E-B4DC-B84B-8F32-81AD6FEFA64F}"/>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8" name="Footer Placeholder 7">
            <a:extLst>
              <a:ext uri="{FF2B5EF4-FFF2-40B4-BE49-F238E27FC236}">
                <a16:creationId xmlns:a16="http://schemas.microsoft.com/office/drawing/2014/main" id="{E798CCF3-6249-6B4C-9F2C-B8220B10F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27DBEF-6C3E-4F49-9AA9-25F4D0ED4DA9}"/>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94156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80A4-22BE-CE4B-951C-84E43A2E72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BEFA9F-094E-844B-B146-8018F693941C}"/>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4" name="Footer Placeholder 3">
            <a:extLst>
              <a:ext uri="{FF2B5EF4-FFF2-40B4-BE49-F238E27FC236}">
                <a16:creationId xmlns:a16="http://schemas.microsoft.com/office/drawing/2014/main" id="{D18FFBAB-9B6B-0949-9413-A1D5C8A464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201D0C-DEDF-3241-8D56-0ED8CDAD090D}"/>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122251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7D4AEA-FB49-7B43-A8D7-6DCF73EFED98}"/>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3" name="Footer Placeholder 2">
            <a:extLst>
              <a:ext uri="{FF2B5EF4-FFF2-40B4-BE49-F238E27FC236}">
                <a16:creationId xmlns:a16="http://schemas.microsoft.com/office/drawing/2014/main" id="{F87AC87A-8233-904A-A4C3-21F62EFC51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E4D83F-9E9B-E043-9925-EBB71DF7407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863062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7D2E-15DA-B947-92C8-70EEEE0F90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8C49B2-A0AE-7645-9237-C8AF57CFA8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340312-3DC8-8D47-954C-B69B786A1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1554B-7E8D-A54F-88D7-3B30BEB02C70}"/>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6" name="Footer Placeholder 5">
            <a:extLst>
              <a:ext uri="{FF2B5EF4-FFF2-40B4-BE49-F238E27FC236}">
                <a16:creationId xmlns:a16="http://schemas.microsoft.com/office/drawing/2014/main" id="{52A6C95B-2886-EB4E-97CA-32B86F5C9A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2A6FED-D869-C24C-8B4D-4456F05AAFA6}"/>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351235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B0C29-15B3-424F-A769-6E769220E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3F0A53-30F9-4F42-B64F-B1966DFA3B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556C46-EF1B-1044-B8AE-83D3BD059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606D8C-0F07-DF4C-9B42-7064FE34ED8C}"/>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6" name="Footer Placeholder 5">
            <a:extLst>
              <a:ext uri="{FF2B5EF4-FFF2-40B4-BE49-F238E27FC236}">
                <a16:creationId xmlns:a16="http://schemas.microsoft.com/office/drawing/2014/main" id="{8C2D546B-1409-A546-9DFF-21B5927DE6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77FE8-33EA-534A-877C-6CE61FA85582}"/>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300608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74BE92-389B-0341-B6CB-DFC753196C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CCFD36-B6E1-3D46-871A-AE04116A79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D4BFA8-1493-1B43-A896-2DD3D63C9E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3E9602DB-A231-A441-8A07-2D9F5DA837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0D0E97-533E-584C-B315-8B57D75647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84FF79-6540-2F4E-9250-0A9D95AD69B6}" type="slidenum">
              <a:rPr lang="en-US" smtClean="0"/>
              <a:t>‹#›</a:t>
            </a:fld>
            <a:endParaRPr lang="en-US"/>
          </a:p>
        </p:txBody>
      </p:sp>
    </p:spTree>
    <p:extLst>
      <p:ext uri="{BB962C8B-B14F-4D97-AF65-F5344CB8AC3E}">
        <p14:creationId xmlns:p14="http://schemas.microsoft.com/office/powerpoint/2010/main" val="2178062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aravind.rangaraj@aspiresystems.biz" TargetMode="External"/><Relationship Id="rId3" Type="http://schemas.openxmlformats.org/officeDocument/2006/relationships/hyperlink" Target="mailto:sheikfareet.heera@aspiresystems.biz" TargetMode="External"/><Relationship Id="rId7" Type="http://schemas.openxmlformats.org/officeDocument/2006/relationships/hyperlink" Target="mailto:prithviraj.palanisamy@aspiresystems.biz" TargetMode="External"/><Relationship Id="rId12" Type="http://schemas.openxmlformats.org/officeDocument/2006/relationships/hyperlink" Target="mailto:darshana.annappan@aspiresystems.biz" TargetMode="External"/><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hyperlink" Target="mailto:vinoth.jayakumar@aspiresystems.biz" TargetMode="External"/><Relationship Id="rId11" Type="http://schemas.openxmlformats.org/officeDocument/2006/relationships/hyperlink" Target="mailto:vishnu.ravi@aspiresystems.biz" TargetMode="External"/><Relationship Id="rId5" Type="http://schemas.openxmlformats.org/officeDocument/2006/relationships/hyperlink" Target="mailto:deepika.senthil@aspiresystems.biz" TargetMode="External"/><Relationship Id="rId10" Type="http://schemas.openxmlformats.org/officeDocument/2006/relationships/hyperlink" Target="mailto:kumareshk.suresh@aspiresystems.biz" TargetMode="External"/><Relationship Id="rId4" Type="http://schemas.openxmlformats.org/officeDocument/2006/relationships/hyperlink" Target="mailto:gokul.prathaban@aspiresystems.biz" TargetMode="External"/><Relationship Id="rId9" Type="http://schemas.openxmlformats.org/officeDocument/2006/relationships/hyperlink" Target="mailto:remuki.soundar@aspiresystems.biz"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5779" y="2626143"/>
            <a:ext cx="7876673" cy="901812"/>
          </a:xfrm>
        </p:spPr>
        <p:txBody>
          <a:bodyPr/>
          <a:lstStyle/>
          <a:p>
            <a:r>
              <a:rPr lang="en-US" sz="5850" dirty="0">
                <a:latin typeface="Calibri"/>
                <a:cs typeface="Calibri"/>
              </a:rPr>
              <a:t>PROFILING</a:t>
            </a:r>
            <a:endParaRPr lang="en-US" sz="5850" dirty="0"/>
          </a:p>
        </p:txBody>
      </p:sp>
      <p:pic>
        <p:nvPicPr>
          <p:cNvPr id="22" name="Picture 22" descr="A picture containing text, clipart&#10;&#10;Description automatically generated">
            <a:extLst>
              <a:ext uri="{FF2B5EF4-FFF2-40B4-BE49-F238E27FC236}">
                <a16:creationId xmlns:a16="http://schemas.microsoft.com/office/drawing/2014/main" id="{D51A3193-96C2-9C16-AD90-338EEA5622B9}"/>
              </a:ext>
            </a:extLst>
          </p:cNvPr>
          <p:cNvPicPr>
            <a:picLocks noChangeAspect="1"/>
          </p:cNvPicPr>
          <p:nvPr/>
        </p:nvPicPr>
        <p:blipFill>
          <a:blip r:embed="rId2"/>
          <a:stretch>
            <a:fillRect/>
          </a:stretch>
        </p:blipFill>
        <p:spPr>
          <a:xfrm>
            <a:off x="47328" y="731886"/>
            <a:ext cx="3588834" cy="1151519"/>
          </a:xfrm>
          <a:prstGeom prst="rect">
            <a:avLst/>
          </a:prstGeom>
        </p:spPr>
      </p:pic>
      <p:sp>
        <p:nvSpPr>
          <p:cNvPr id="3" name="TextBox 2">
            <a:extLst>
              <a:ext uri="{FF2B5EF4-FFF2-40B4-BE49-F238E27FC236}">
                <a16:creationId xmlns:a16="http://schemas.microsoft.com/office/drawing/2014/main" id="{288A766C-9EF5-B223-8730-6F7750BFA21C}"/>
              </a:ext>
            </a:extLst>
          </p:cNvPr>
          <p:cNvSpPr txBox="1"/>
          <p:nvPr/>
        </p:nvSpPr>
        <p:spPr>
          <a:xfrm>
            <a:off x="356103" y="2521390"/>
            <a:ext cx="3346764" cy="29392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1100" dirty="0">
                <a:ea typeface="+mn-lt"/>
                <a:cs typeface="+mn-lt"/>
              </a:rPr>
              <a:t>Sheik </a:t>
            </a:r>
            <a:r>
              <a:rPr lang="en-US" sz="1100" dirty="0" err="1">
                <a:ea typeface="+mn-lt"/>
                <a:cs typeface="+mn-lt"/>
              </a:rPr>
              <a:t>Fareeth</a:t>
            </a:r>
            <a:r>
              <a:rPr lang="en-US" sz="1100" dirty="0">
                <a:ea typeface="+mn-lt"/>
                <a:cs typeface="+mn-lt"/>
              </a:rPr>
              <a:t> H  : </a:t>
            </a:r>
            <a:r>
              <a:rPr lang="en-US" sz="1100" dirty="0">
                <a:ea typeface="+mn-lt"/>
                <a:cs typeface="+mn-lt"/>
                <a:hlinkClick r:id="rId3"/>
              </a:rPr>
              <a:t>sheikfareet.heera@aspiresystems.biz</a:t>
            </a:r>
            <a:endParaRPr lang="en-US" sz="1100" dirty="0">
              <a:ea typeface="+mn-lt"/>
              <a:cs typeface="+mn-lt"/>
            </a:endParaRPr>
          </a:p>
          <a:p>
            <a:pPr>
              <a:lnSpc>
                <a:spcPct val="90000"/>
              </a:lnSpc>
              <a:spcBef>
                <a:spcPts val="1000"/>
              </a:spcBef>
            </a:pPr>
            <a:r>
              <a:rPr lang="en-US" sz="1100" dirty="0">
                <a:ea typeface="+mn-lt"/>
                <a:cs typeface="+mn-lt"/>
              </a:rPr>
              <a:t>Gokul P : </a:t>
            </a:r>
            <a:r>
              <a:rPr lang="en-US" sz="1100" dirty="0">
                <a:ea typeface="+mn-lt"/>
                <a:cs typeface="+mn-lt"/>
                <a:hlinkClick r:id="rId4"/>
              </a:rPr>
              <a:t>gokul.prathaban@aspiresystems.biz</a:t>
            </a:r>
            <a:endParaRPr lang="en-US" sz="1100" dirty="0">
              <a:ea typeface="+mn-lt"/>
              <a:cs typeface="+mn-lt"/>
            </a:endParaRPr>
          </a:p>
          <a:p>
            <a:pPr>
              <a:lnSpc>
                <a:spcPct val="90000"/>
              </a:lnSpc>
              <a:spcBef>
                <a:spcPts val="1000"/>
              </a:spcBef>
            </a:pPr>
            <a:r>
              <a:rPr lang="en-US" sz="1100" dirty="0">
                <a:ea typeface="+mn-lt"/>
                <a:cs typeface="+mn-lt"/>
              </a:rPr>
              <a:t>Deepika S : </a:t>
            </a:r>
            <a:r>
              <a:rPr lang="en-US" sz="1100" dirty="0">
                <a:ea typeface="+mn-lt"/>
                <a:cs typeface="+mn-lt"/>
                <a:hlinkClick r:id="rId5"/>
              </a:rPr>
              <a:t>deepika.senthil@aspiresystems.biz</a:t>
            </a:r>
            <a:endParaRPr lang="en-US" sz="1100" dirty="0">
              <a:ea typeface="+mn-lt"/>
              <a:cs typeface="+mn-lt"/>
            </a:endParaRPr>
          </a:p>
          <a:p>
            <a:pPr>
              <a:lnSpc>
                <a:spcPct val="90000"/>
              </a:lnSpc>
              <a:spcBef>
                <a:spcPts val="1000"/>
              </a:spcBef>
            </a:pPr>
            <a:r>
              <a:rPr lang="en-US" sz="1100" dirty="0">
                <a:ea typeface="+mn-lt"/>
                <a:cs typeface="+mn-lt"/>
              </a:rPr>
              <a:t>Vinoth J : </a:t>
            </a:r>
            <a:r>
              <a:rPr lang="en-US" sz="1100" dirty="0">
                <a:ea typeface="+mn-lt"/>
                <a:cs typeface="+mn-lt"/>
                <a:hlinkClick r:id="rId6"/>
              </a:rPr>
              <a:t>vinoth.jayakumar@aspiresystems.biz</a:t>
            </a:r>
            <a:endParaRPr lang="en-US" sz="1100" dirty="0">
              <a:ea typeface="+mn-lt"/>
              <a:cs typeface="+mn-lt"/>
            </a:endParaRPr>
          </a:p>
          <a:p>
            <a:pPr>
              <a:lnSpc>
                <a:spcPct val="90000"/>
              </a:lnSpc>
              <a:spcBef>
                <a:spcPts val="1000"/>
              </a:spcBef>
            </a:pPr>
            <a:r>
              <a:rPr lang="en-US" sz="1100" dirty="0">
                <a:ea typeface="+mn-lt"/>
                <a:cs typeface="+mn-lt"/>
              </a:rPr>
              <a:t>Prithviraj SP : </a:t>
            </a:r>
            <a:r>
              <a:rPr lang="en-US" sz="1100" dirty="0">
                <a:ea typeface="+mn-lt"/>
                <a:cs typeface="+mn-lt"/>
                <a:hlinkClick r:id="rId7"/>
              </a:rPr>
              <a:t>prithviraj.palanisamy@aspiresystems.biz</a:t>
            </a:r>
            <a:endParaRPr lang="en-US" sz="1100" dirty="0">
              <a:ea typeface="+mn-lt"/>
              <a:cs typeface="+mn-lt"/>
            </a:endParaRPr>
          </a:p>
          <a:p>
            <a:pPr>
              <a:lnSpc>
                <a:spcPct val="90000"/>
              </a:lnSpc>
              <a:spcBef>
                <a:spcPts val="1000"/>
              </a:spcBef>
            </a:pPr>
            <a:r>
              <a:rPr lang="en-US" sz="1100" dirty="0">
                <a:ea typeface="+mn-lt"/>
                <a:cs typeface="+mn-lt"/>
              </a:rPr>
              <a:t>Aravindhan Ra : </a:t>
            </a:r>
            <a:r>
              <a:rPr lang="en-US" sz="1100" dirty="0">
                <a:ea typeface="+mn-lt"/>
                <a:cs typeface="+mn-lt"/>
                <a:hlinkClick r:id="rId8"/>
              </a:rPr>
              <a:t>aravind.rangaraj@aspiresystems.biz</a:t>
            </a:r>
            <a:endParaRPr lang="en-US" sz="1100" dirty="0">
              <a:ea typeface="+mn-lt"/>
              <a:cs typeface="+mn-lt"/>
            </a:endParaRPr>
          </a:p>
          <a:p>
            <a:pPr>
              <a:lnSpc>
                <a:spcPct val="90000"/>
              </a:lnSpc>
              <a:spcBef>
                <a:spcPts val="1000"/>
              </a:spcBef>
            </a:pPr>
            <a:r>
              <a:rPr lang="en-US" sz="1100" dirty="0" err="1">
                <a:ea typeface="+mn-lt"/>
                <a:cs typeface="+mn-lt"/>
              </a:rPr>
              <a:t>Remuki</a:t>
            </a:r>
            <a:r>
              <a:rPr lang="en-US" sz="1100" dirty="0">
                <a:ea typeface="+mn-lt"/>
                <a:cs typeface="+mn-lt"/>
              </a:rPr>
              <a:t> J S : </a:t>
            </a:r>
            <a:r>
              <a:rPr lang="en-US" sz="1100" dirty="0">
                <a:ea typeface="+mn-lt"/>
                <a:cs typeface="+mn-lt"/>
                <a:hlinkClick r:id="rId9"/>
              </a:rPr>
              <a:t>remuki.soundar@aspiresystems.biz</a:t>
            </a:r>
            <a:endParaRPr lang="en-US" sz="1100" dirty="0">
              <a:ea typeface="+mn-lt"/>
              <a:cs typeface="+mn-lt"/>
            </a:endParaRPr>
          </a:p>
          <a:p>
            <a:pPr>
              <a:lnSpc>
                <a:spcPct val="90000"/>
              </a:lnSpc>
              <a:spcBef>
                <a:spcPts val="1000"/>
              </a:spcBef>
            </a:pPr>
            <a:r>
              <a:rPr lang="en-US" sz="1100" dirty="0">
                <a:ea typeface="+mn-lt"/>
                <a:cs typeface="+mn-lt"/>
              </a:rPr>
              <a:t>Kumaresh K S: </a:t>
            </a:r>
            <a:r>
              <a:rPr lang="en-US" sz="1100" dirty="0">
                <a:ea typeface="+mn-lt"/>
                <a:cs typeface="+mn-lt"/>
                <a:hlinkClick r:id="rId10"/>
              </a:rPr>
              <a:t>kumareshk.suresh@aspiresystems.biz</a:t>
            </a:r>
            <a:endParaRPr lang="en-US" sz="1100" dirty="0">
              <a:ea typeface="+mn-lt"/>
              <a:cs typeface="+mn-lt"/>
            </a:endParaRPr>
          </a:p>
          <a:p>
            <a:pPr>
              <a:lnSpc>
                <a:spcPct val="90000"/>
              </a:lnSpc>
              <a:spcBef>
                <a:spcPts val="1000"/>
              </a:spcBef>
            </a:pPr>
            <a:r>
              <a:rPr lang="en-US" sz="1100" dirty="0">
                <a:ea typeface="+mn-lt"/>
                <a:cs typeface="+mn-lt"/>
              </a:rPr>
              <a:t>Vishnu Prakaash R : </a:t>
            </a:r>
            <a:r>
              <a:rPr lang="en-US" sz="1100" dirty="0">
                <a:ea typeface="+mn-lt"/>
                <a:cs typeface="+mn-lt"/>
                <a:hlinkClick r:id="rId11"/>
              </a:rPr>
              <a:t>vishnu.ravi@aspiresystems.biz</a:t>
            </a:r>
            <a:endParaRPr lang="en-US" sz="1100" dirty="0">
              <a:ea typeface="+mn-lt"/>
              <a:cs typeface="+mn-lt"/>
            </a:endParaRPr>
          </a:p>
          <a:p>
            <a:pPr>
              <a:lnSpc>
                <a:spcPct val="90000"/>
              </a:lnSpc>
              <a:spcBef>
                <a:spcPts val="1000"/>
              </a:spcBef>
            </a:pPr>
            <a:r>
              <a:rPr lang="en-US" sz="1100" dirty="0">
                <a:ea typeface="+mn-lt"/>
                <a:cs typeface="+mn-lt"/>
              </a:rPr>
              <a:t>Darshana A: </a:t>
            </a:r>
            <a:r>
              <a:rPr lang="en-US" sz="1100" dirty="0">
                <a:ea typeface="+mn-lt"/>
                <a:cs typeface="+mn-lt"/>
                <a:hlinkClick r:id="rId12"/>
              </a:rPr>
              <a:t>darshana.annappan@aspiresystems.biz</a:t>
            </a:r>
            <a:endParaRPr lang="en-US" sz="1100" dirty="0">
              <a:ea typeface="+mn-lt"/>
              <a:cs typeface="+mn-lt"/>
            </a:endParaRPr>
          </a:p>
          <a:p>
            <a:pPr algn="l"/>
            <a:endParaRPr lang="en-US" sz="1100" dirty="0">
              <a:cs typeface="Calibri"/>
            </a:endParaRPr>
          </a:p>
        </p:txBody>
      </p:sp>
    </p:spTree>
    <p:extLst>
      <p:ext uri="{BB962C8B-B14F-4D97-AF65-F5344CB8AC3E}">
        <p14:creationId xmlns:p14="http://schemas.microsoft.com/office/powerpoint/2010/main" val="30279679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827" y="235035"/>
            <a:ext cx="10645935" cy="340889"/>
          </a:xfrm>
        </p:spPr>
        <p:txBody>
          <a:bodyPr/>
          <a:lstStyle/>
          <a:p>
            <a:r>
              <a:rPr lang="en-US" sz="1800" dirty="0">
                <a:latin typeface="Calibri"/>
                <a:cs typeface="Calibri"/>
              </a:rPr>
              <a:t>Profiling</a:t>
            </a:r>
            <a:endParaRPr lang="en-US" sz="2400" dirty="0"/>
          </a:p>
        </p:txBody>
      </p:sp>
      <p:sp>
        <p:nvSpPr>
          <p:cNvPr id="6" name="Content Placeholder 2">
            <a:extLst>
              <a:ext uri="{FF2B5EF4-FFF2-40B4-BE49-F238E27FC236}">
                <a16:creationId xmlns:a16="http://schemas.microsoft.com/office/drawing/2014/main" id="{98FB0418-E780-EE4D-BEE1-3E357C171D43}"/>
              </a:ext>
            </a:extLst>
          </p:cNvPr>
          <p:cNvSpPr txBox="1">
            <a:spLocks/>
          </p:cNvSpPr>
          <p:nvPr/>
        </p:nvSpPr>
        <p:spPr>
          <a:xfrm>
            <a:off x="3543646" y="1683941"/>
            <a:ext cx="7429154" cy="3446525"/>
          </a:xfrm>
          <a:prstGeom prst="rect">
            <a:avLst/>
          </a:prstGeom>
        </p:spPr>
        <p:txBody>
          <a:bodyPr anchor="ctr">
            <a:normAutofit/>
          </a:bodyPr>
          <a:lstStyle>
            <a:lvl1pPr marL="340139" indent="-340139" algn="l" defTabSz="1360557" rtl="0" eaLnBrk="1" latinLnBrk="0" hangingPunct="1">
              <a:lnSpc>
                <a:spcPct val="90000"/>
              </a:lnSpc>
              <a:spcBef>
                <a:spcPts val="1488"/>
              </a:spcBef>
              <a:buFont typeface="Arial" panose="020B0604020202020204" pitchFamily="34" charset="0"/>
              <a:buChar char="•"/>
              <a:defRPr sz="4100" kern="1200">
                <a:solidFill>
                  <a:schemeClr val="tx1"/>
                </a:solidFill>
                <a:latin typeface="+mn-lt"/>
                <a:ea typeface="+mn-ea"/>
                <a:cs typeface="+mn-cs"/>
              </a:defRPr>
            </a:lvl1pPr>
            <a:lvl2pPr marL="1020418" indent="-340139" algn="l" defTabSz="1360557" rtl="0" eaLnBrk="1" latinLnBrk="0" hangingPunct="1">
              <a:lnSpc>
                <a:spcPct val="90000"/>
              </a:lnSpc>
              <a:spcBef>
                <a:spcPts val="744"/>
              </a:spcBef>
              <a:buFont typeface="Arial" panose="020B0604020202020204" pitchFamily="34" charset="0"/>
              <a:buChar char="•"/>
              <a:defRPr sz="3600" kern="1200">
                <a:solidFill>
                  <a:schemeClr val="tx1"/>
                </a:solidFill>
                <a:latin typeface="+mn-lt"/>
                <a:ea typeface="+mn-ea"/>
                <a:cs typeface="+mn-cs"/>
              </a:defRPr>
            </a:lvl2pPr>
            <a:lvl3pPr marL="1700696" indent="-340139" algn="l" defTabSz="1360557" rtl="0" eaLnBrk="1" latinLnBrk="0" hangingPunct="1">
              <a:lnSpc>
                <a:spcPct val="90000"/>
              </a:lnSpc>
              <a:spcBef>
                <a:spcPts val="744"/>
              </a:spcBef>
              <a:buFont typeface="Arial" panose="020B0604020202020204" pitchFamily="34" charset="0"/>
              <a:buChar char="•"/>
              <a:defRPr sz="3000" kern="1200">
                <a:solidFill>
                  <a:schemeClr val="tx1"/>
                </a:solidFill>
                <a:latin typeface="+mn-lt"/>
                <a:ea typeface="+mn-ea"/>
                <a:cs typeface="+mn-cs"/>
              </a:defRPr>
            </a:lvl3pPr>
            <a:lvl4pPr marL="2380974"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4pPr>
            <a:lvl5pPr marL="3061253"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5pPr>
            <a:lvl6pPr marL="374153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6pPr>
            <a:lvl7pPr marL="442181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7pPr>
            <a:lvl8pPr marL="5102089"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8pPr>
            <a:lvl9pPr marL="5782367"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9pPr>
          </a:lstStyle>
          <a:p>
            <a:endParaRPr lang="en-US" sz="1333" dirty="0"/>
          </a:p>
        </p:txBody>
      </p:sp>
      <p:sp>
        <p:nvSpPr>
          <p:cNvPr id="3" name="Rounded Rectangle 2"/>
          <p:cNvSpPr/>
          <p:nvPr/>
        </p:nvSpPr>
        <p:spPr>
          <a:xfrm>
            <a:off x="585539" y="1218722"/>
            <a:ext cx="10274967" cy="1504426"/>
          </a:xfrm>
          <a:prstGeom prst="roundRect">
            <a:avLst/>
          </a:prstGeom>
          <a:noFill/>
          <a:ln w="63500">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t" anchorCtr="0" forceAA="0" compatLnSpc="1">
            <a:prstTxWarp prst="textNoShape">
              <a:avLst/>
            </a:prstTxWarp>
            <a:noAutofit/>
          </a:bodyPr>
          <a:lstStyle/>
          <a:p>
            <a:endParaRPr lang="en-US" sz="2133" b="1" dirty="0">
              <a:solidFill>
                <a:schemeClr val="tx1"/>
              </a:solidFill>
            </a:endParaRPr>
          </a:p>
        </p:txBody>
      </p:sp>
      <p:pic>
        <p:nvPicPr>
          <p:cNvPr id="4" name="Picture 4" descr="Graphical user interface, application&#10;&#10;Description automatically generated">
            <a:extLst>
              <a:ext uri="{FF2B5EF4-FFF2-40B4-BE49-F238E27FC236}">
                <a16:creationId xmlns:a16="http://schemas.microsoft.com/office/drawing/2014/main" id="{4DF5CF77-4189-715A-791C-19905B7BA5D6}"/>
              </a:ext>
            </a:extLst>
          </p:cNvPr>
          <p:cNvPicPr>
            <a:picLocks noChangeAspect="1"/>
          </p:cNvPicPr>
          <p:nvPr/>
        </p:nvPicPr>
        <p:blipFill>
          <a:blip r:embed="rId3"/>
          <a:stretch>
            <a:fillRect/>
          </a:stretch>
        </p:blipFill>
        <p:spPr>
          <a:xfrm>
            <a:off x="772526" y="572120"/>
            <a:ext cx="9829743" cy="5516404"/>
          </a:xfrm>
          <a:prstGeom prst="rect">
            <a:avLst/>
          </a:prstGeom>
        </p:spPr>
      </p:pic>
    </p:spTree>
    <p:extLst>
      <p:ext uri="{BB962C8B-B14F-4D97-AF65-F5344CB8AC3E}">
        <p14:creationId xmlns:p14="http://schemas.microsoft.com/office/powerpoint/2010/main" val="291864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490" y="204857"/>
            <a:ext cx="10645935" cy="340889"/>
          </a:xfrm>
        </p:spPr>
        <p:txBody>
          <a:bodyPr/>
          <a:lstStyle/>
          <a:p>
            <a:r>
              <a:rPr lang="en-US" sz="1800" dirty="0">
                <a:latin typeface="Calibri"/>
                <a:cs typeface="Calibri"/>
              </a:rPr>
              <a:t>Performance</a:t>
            </a:r>
            <a:endParaRPr lang="en-US" sz="1800"/>
          </a:p>
        </p:txBody>
      </p:sp>
      <p:sp>
        <p:nvSpPr>
          <p:cNvPr id="6" name="Content Placeholder 2">
            <a:extLst>
              <a:ext uri="{FF2B5EF4-FFF2-40B4-BE49-F238E27FC236}">
                <a16:creationId xmlns:a16="http://schemas.microsoft.com/office/drawing/2014/main" id="{98FB0418-E780-EE4D-BEE1-3E357C171D43}"/>
              </a:ext>
            </a:extLst>
          </p:cNvPr>
          <p:cNvSpPr txBox="1">
            <a:spLocks/>
          </p:cNvSpPr>
          <p:nvPr/>
        </p:nvSpPr>
        <p:spPr>
          <a:xfrm>
            <a:off x="3543646" y="1683941"/>
            <a:ext cx="7429154" cy="3446525"/>
          </a:xfrm>
          <a:prstGeom prst="rect">
            <a:avLst/>
          </a:prstGeom>
        </p:spPr>
        <p:txBody>
          <a:bodyPr anchor="ctr">
            <a:normAutofit/>
          </a:bodyPr>
          <a:lstStyle>
            <a:lvl1pPr marL="340139" indent="-340139" algn="l" defTabSz="1360557" rtl="0" eaLnBrk="1" latinLnBrk="0" hangingPunct="1">
              <a:lnSpc>
                <a:spcPct val="90000"/>
              </a:lnSpc>
              <a:spcBef>
                <a:spcPts val="1488"/>
              </a:spcBef>
              <a:buFont typeface="Arial" panose="020B0604020202020204" pitchFamily="34" charset="0"/>
              <a:buChar char="•"/>
              <a:defRPr sz="4100" kern="1200">
                <a:solidFill>
                  <a:schemeClr val="tx1"/>
                </a:solidFill>
                <a:latin typeface="+mn-lt"/>
                <a:ea typeface="+mn-ea"/>
                <a:cs typeface="+mn-cs"/>
              </a:defRPr>
            </a:lvl1pPr>
            <a:lvl2pPr marL="1020418" indent="-340139" algn="l" defTabSz="1360557" rtl="0" eaLnBrk="1" latinLnBrk="0" hangingPunct="1">
              <a:lnSpc>
                <a:spcPct val="90000"/>
              </a:lnSpc>
              <a:spcBef>
                <a:spcPts val="744"/>
              </a:spcBef>
              <a:buFont typeface="Arial" panose="020B0604020202020204" pitchFamily="34" charset="0"/>
              <a:buChar char="•"/>
              <a:defRPr sz="3600" kern="1200">
                <a:solidFill>
                  <a:schemeClr val="tx1"/>
                </a:solidFill>
                <a:latin typeface="+mn-lt"/>
                <a:ea typeface="+mn-ea"/>
                <a:cs typeface="+mn-cs"/>
              </a:defRPr>
            </a:lvl2pPr>
            <a:lvl3pPr marL="1700696" indent="-340139" algn="l" defTabSz="1360557" rtl="0" eaLnBrk="1" latinLnBrk="0" hangingPunct="1">
              <a:lnSpc>
                <a:spcPct val="90000"/>
              </a:lnSpc>
              <a:spcBef>
                <a:spcPts val="744"/>
              </a:spcBef>
              <a:buFont typeface="Arial" panose="020B0604020202020204" pitchFamily="34" charset="0"/>
              <a:buChar char="•"/>
              <a:defRPr sz="3000" kern="1200">
                <a:solidFill>
                  <a:schemeClr val="tx1"/>
                </a:solidFill>
                <a:latin typeface="+mn-lt"/>
                <a:ea typeface="+mn-ea"/>
                <a:cs typeface="+mn-cs"/>
              </a:defRPr>
            </a:lvl3pPr>
            <a:lvl4pPr marL="2380974"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4pPr>
            <a:lvl5pPr marL="3061253"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5pPr>
            <a:lvl6pPr marL="374153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6pPr>
            <a:lvl7pPr marL="442181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7pPr>
            <a:lvl8pPr marL="5102089"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8pPr>
            <a:lvl9pPr marL="5782367"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9pPr>
          </a:lstStyle>
          <a:p>
            <a:endParaRPr lang="en-US" sz="1333" dirty="0"/>
          </a:p>
        </p:txBody>
      </p:sp>
      <p:sp>
        <p:nvSpPr>
          <p:cNvPr id="3" name="Rounded Rectangle 2"/>
          <p:cNvSpPr/>
          <p:nvPr/>
        </p:nvSpPr>
        <p:spPr>
          <a:xfrm>
            <a:off x="585539" y="1218722"/>
            <a:ext cx="10274967" cy="1504426"/>
          </a:xfrm>
          <a:prstGeom prst="roundRect">
            <a:avLst/>
          </a:prstGeom>
          <a:noFill/>
          <a:ln w="63500">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t" anchorCtr="0" forceAA="0" compatLnSpc="1">
            <a:prstTxWarp prst="textNoShape">
              <a:avLst/>
            </a:prstTxWarp>
            <a:noAutofit/>
          </a:bodyPr>
          <a:lstStyle/>
          <a:p>
            <a:endParaRPr lang="en-US" sz="2133" b="1" dirty="0">
              <a:solidFill>
                <a:schemeClr val="tx1"/>
              </a:solidFill>
            </a:endParaRPr>
          </a:p>
        </p:txBody>
      </p:sp>
      <p:pic>
        <p:nvPicPr>
          <p:cNvPr id="10" name="Picture 10" descr="Graphical user interface, application, table, Excel&#10;&#10;Description automatically generated">
            <a:extLst>
              <a:ext uri="{FF2B5EF4-FFF2-40B4-BE49-F238E27FC236}">
                <a16:creationId xmlns:a16="http://schemas.microsoft.com/office/drawing/2014/main" id="{E405506F-8249-6459-0979-AA7F9E527587}"/>
              </a:ext>
            </a:extLst>
          </p:cNvPr>
          <p:cNvPicPr>
            <a:picLocks noChangeAspect="1"/>
          </p:cNvPicPr>
          <p:nvPr/>
        </p:nvPicPr>
        <p:blipFill>
          <a:blip r:embed="rId3"/>
          <a:stretch>
            <a:fillRect/>
          </a:stretch>
        </p:blipFill>
        <p:spPr>
          <a:xfrm>
            <a:off x="763509" y="705405"/>
            <a:ext cx="9978426" cy="5356656"/>
          </a:xfrm>
          <a:prstGeom prst="rect">
            <a:avLst/>
          </a:prstGeom>
        </p:spPr>
      </p:pic>
    </p:spTree>
    <p:extLst>
      <p:ext uri="{BB962C8B-B14F-4D97-AF65-F5344CB8AC3E}">
        <p14:creationId xmlns:p14="http://schemas.microsoft.com/office/powerpoint/2010/main" val="109785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490" y="204857"/>
            <a:ext cx="10645935" cy="340889"/>
          </a:xfrm>
        </p:spPr>
        <p:txBody>
          <a:bodyPr/>
          <a:lstStyle/>
          <a:p>
            <a:r>
              <a:rPr lang="en-US" sz="1800" dirty="0">
                <a:latin typeface="Calibri"/>
                <a:cs typeface="Calibri"/>
              </a:rPr>
              <a:t>Memory</a:t>
            </a:r>
            <a:endParaRPr lang="en-US" sz="1800" dirty="0"/>
          </a:p>
        </p:txBody>
      </p:sp>
      <p:sp>
        <p:nvSpPr>
          <p:cNvPr id="6" name="Content Placeholder 2">
            <a:extLst>
              <a:ext uri="{FF2B5EF4-FFF2-40B4-BE49-F238E27FC236}">
                <a16:creationId xmlns:a16="http://schemas.microsoft.com/office/drawing/2014/main" id="{98FB0418-E780-EE4D-BEE1-3E357C171D43}"/>
              </a:ext>
            </a:extLst>
          </p:cNvPr>
          <p:cNvSpPr txBox="1">
            <a:spLocks/>
          </p:cNvSpPr>
          <p:nvPr/>
        </p:nvSpPr>
        <p:spPr>
          <a:xfrm>
            <a:off x="3543646" y="1683941"/>
            <a:ext cx="7429154" cy="3446525"/>
          </a:xfrm>
          <a:prstGeom prst="rect">
            <a:avLst/>
          </a:prstGeom>
        </p:spPr>
        <p:txBody>
          <a:bodyPr anchor="ctr">
            <a:normAutofit/>
          </a:bodyPr>
          <a:lstStyle>
            <a:lvl1pPr marL="340139" indent="-340139" algn="l" defTabSz="1360557" rtl="0" eaLnBrk="1" latinLnBrk="0" hangingPunct="1">
              <a:lnSpc>
                <a:spcPct val="90000"/>
              </a:lnSpc>
              <a:spcBef>
                <a:spcPts val="1488"/>
              </a:spcBef>
              <a:buFont typeface="Arial" panose="020B0604020202020204" pitchFamily="34" charset="0"/>
              <a:buChar char="•"/>
              <a:defRPr sz="4100" kern="1200">
                <a:solidFill>
                  <a:schemeClr val="tx1"/>
                </a:solidFill>
                <a:latin typeface="+mn-lt"/>
                <a:ea typeface="+mn-ea"/>
                <a:cs typeface="+mn-cs"/>
              </a:defRPr>
            </a:lvl1pPr>
            <a:lvl2pPr marL="1020418" indent="-340139" algn="l" defTabSz="1360557" rtl="0" eaLnBrk="1" latinLnBrk="0" hangingPunct="1">
              <a:lnSpc>
                <a:spcPct val="90000"/>
              </a:lnSpc>
              <a:spcBef>
                <a:spcPts val="744"/>
              </a:spcBef>
              <a:buFont typeface="Arial" panose="020B0604020202020204" pitchFamily="34" charset="0"/>
              <a:buChar char="•"/>
              <a:defRPr sz="3600" kern="1200">
                <a:solidFill>
                  <a:schemeClr val="tx1"/>
                </a:solidFill>
                <a:latin typeface="+mn-lt"/>
                <a:ea typeface="+mn-ea"/>
                <a:cs typeface="+mn-cs"/>
              </a:defRPr>
            </a:lvl2pPr>
            <a:lvl3pPr marL="1700696" indent="-340139" algn="l" defTabSz="1360557" rtl="0" eaLnBrk="1" latinLnBrk="0" hangingPunct="1">
              <a:lnSpc>
                <a:spcPct val="90000"/>
              </a:lnSpc>
              <a:spcBef>
                <a:spcPts val="744"/>
              </a:spcBef>
              <a:buFont typeface="Arial" panose="020B0604020202020204" pitchFamily="34" charset="0"/>
              <a:buChar char="•"/>
              <a:defRPr sz="3000" kern="1200">
                <a:solidFill>
                  <a:schemeClr val="tx1"/>
                </a:solidFill>
                <a:latin typeface="+mn-lt"/>
                <a:ea typeface="+mn-ea"/>
                <a:cs typeface="+mn-cs"/>
              </a:defRPr>
            </a:lvl3pPr>
            <a:lvl4pPr marL="2380974"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4pPr>
            <a:lvl5pPr marL="3061253"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5pPr>
            <a:lvl6pPr marL="374153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6pPr>
            <a:lvl7pPr marL="442181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7pPr>
            <a:lvl8pPr marL="5102089"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8pPr>
            <a:lvl9pPr marL="5782367"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9pPr>
          </a:lstStyle>
          <a:p>
            <a:endParaRPr lang="en-US" sz="1333" dirty="0"/>
          </a:p>
        </p:txBody>
      </p:sp>
      <p:sp>
        <p:nvSpPr>
          <p:cNvPr id="3" name="Rounded Rectangle 2"/>
          <p:cNvSpPr/>
          <p:nvPr/>
        </p:nvSpPr>
        <p:spPr>
          <a:xfrm>
            <a:off x="585539" y="1218722"/>
            <a:ext cx="10274967" cy="1504426"/>
          </a:xfrm>
          <a:prstGeom prst="roundRect">
            <a:avLst/>
          </a:prstGeom>
          <a:noFill/>
          <a:ln w="63500">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t" anchorCtr="0" forceAA="0" compatLnSpc="1">
            <a:prstTxWarp prst="textNoShape">
              <a:avLst/>
            </a:prstTxWarp>
            <a:noAutofit/>
          </a:bodyPr>
          <a:lstStyle/>
          <a:p>
            <a:endParaRPr lang="en-US" sz="2133" b="1" dirty="0">
              <a:solidFill>
                <a:schemeClr val="tx1"/>
              </a:solidFill>
            </a:endParaRPr>
          </a:p>
        </p:txBody>
      </p:sp>
      <p:pic>
        <p:nvPicPr>
          <p:cNvPr id="5" name="Picture 6" descr="Graphical user interface, application&#10;&#10;Description automatically generated">
            <a:extLst>
              <a:ext uri="{FF2B5EF4-FFF2-40B4-BE49-F238E27FC236}">
                <a16:creationId xmlns:a16="http://schemas.microsoft.com/office/drawing/2014/main" id="{CF0739C2-71AC-BC14-CA93-CA96703B6C6D}"/>
              </a:ext>
            </a:extLst>
          </p:cNvPr>
          <p:cNvPicPr>
            <a:picLocks noChangeAspect="1"/>
          </p:cNvPicPr>
          <p:nvPr/>
        </p:nvPicPr>
        <p:blipFill>
          <a:blip r:embed="rId3"/>
          <a:stretch>
            <a:fillRect/>
          </a:stretch>
        </p:blipFill>
        <p:spPr>
          <a:xfrm>
            <a:off x="544717" y="588277"/>
            <a:ext cx="10084048" cy="5462652"/>
          </a:xfrm>
          <a:prstGeom prst="rect">
            <a:avLst/>
          </a:prstGeom>
        </p:spPr>
      </p:pic>
    </p:spTree>
    <p:extLst>
      <p:ext uri="{BB962C8B-B14F-4D97-AF65-F5344CB8AC3E}">
        <p14:creationId xmlns:p14="http://schemas.microsoft.com/office/powerpoint/2010/main" val="1054363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490" y="204858"/>
            <a:ext cx="10645935" cy="340889"/>
          </a:xfrm>
        </p:spPr>
        <p:txBody>
          <a:bodyPr/>
          <a:lstStyle/>
          <a:p>
            <a:r>
              <a:rPr lang="en-US" sz="1800" dirty="0">
                <a:latin typeface="Calibri"/>
                <a:cs typeface="Calibri"/>
              </a:rPr>
              <a:t>Network</a:t>
            </a:r>
            <a:endParaRPr lang="en-US" sz="2900" dirty="0"/>
          </a:p>
        </p:txBody>
      </p:sp>
      <p:sp>
        <p:nvSpPr>
          <p:cNvPr id="6" name="Content Placeholder 2">
            <a:extLst>
              <a:ext uri="{FF2B5EF4-FFF2-40B4-BE49-F238E27FC236}">
                <a16:creationId xmlns:a16="http://schemas.microsoft.com/office/drawing/2014/main" id="{98FB0418-E780-EE4D-BEE1-3E357C171D43}"/>
              </a:ext>
            </a:extLst>
          </p:cNvPr>
          <p:cNvSpPr txBox="1">
            <a:spLocks/>
          </p:cNvSpPr>
          <p:nvPr/>
        </p:nvSpPr>
        <p:spPr>
          <a:xfrm>
            <a:off x="3543646" y="1683941"/>
            <a:ext cx="7429154" cy="3446525"/>
          </a:xfrm>
          <a:prstGeom prst="rect">
            <a:avLst/>
          </a:prstGeom>
        </p:spPr>
        <p:txBody>
          <a:bodyPr anchor="ctr">
            <a:normAutofit/>
          </a:bodyPr>
          <a:lstStyle>
            <a:lvl1pPr marL="340139" indent="-340139" algn="l" defTabSz="1360557" rtl="0" eaLnBrk="1" latinLnBrk="0" hangingPunct="1">
              <a:lnSpc>
                <a:spcPct val="90000"/>
              </a:lnSpc>
              <a:spcBef>
                <a:spcPts val="1488"/>
              </a:spcBef>
              <a:buFont typeface="Arial" panose="020B0604020202020204" pitchFamily="34" charset="0"/>
              <a:buChar char="•"/>
              <a:defRPr sz="4100" kern="1200">
                <a:solidFill>
                  <a:schemeClr val="tx1"/>
                </a:solidFill>
                <a:latin typeface="+mn-lt"/>
                <a:ea typeface="+mn-ea"/>
                <a:cs typeface="+mn-cs"/>
              </a:defRPr>
            </a:lvl1pPr>
            <a:lvl2pPr marL="1020418" indent="-340139" algn="l" defTabSz="1360557" rtl="0" eaLnBrk="1" latinLnBrk="0" hangingPunct="1">
              <a:lnSpc>
                <a:spcPct val="90000"/>
              </a:lnSpc>
              <a:spcBef>
                <a:spcPts val="744"/>
              </a:spcBef>
              <a:buFont typeface="Arial" panose="020B0604020202020204" pitchFamily="34" charset="0"/>
              <a:buChar char="•"/>
              <a:defRPr sz="3600" kern="1200">
                <a:solidFill>
                  <a:schemeClr val="tx1"/>
                </a:solidFill>
                <a:latin typeface="+mn-lt"/>
                <a:ea typeface="+mn-ea"/>
                <a:cs typeface="+mn-cs"/>
              </a:defRPr>
            </a:lvl2pPr>
            <a:lvl3pPr marL="1700696" indent="-340139" algn="l" defTabSz="1360557" rtl="0" eaLnBrk="1" latinLnBrk="0" hangingPunct="1">
              <a:lnSpc>
                <a:spcPct val="90000"/>
              </a:lnSpc>
              <a:spcBef>
                <a:spcPts val="744"/>
              </a:spcBef>
              <a:buFont typeface="Arial" panose="020B0604020202020204" pitchFamily="34" charset="0"/>
              <a:buChar char="•"/>
              <a:defRPr sz="3000" kern="1200">
                <a:solidFill>
                  <a:schemeClr val="tx1"/>
                </a:solidFill>
                <a:latin typeface="+mn-lt"/>
                <a:ea typeface="+mn-ea"/>
                <a:cs typeface="+mn-cs"/>
              </a:defRPr>
            </a:lvl3pPr>
            <a:lvl4pPr marL="2380974"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4pPr>
            <a:lvl5pPr marL="3061253"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5pPr>
            <a:lvl6pPr marL="374153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6pPr>
            <a:lvl7pPr marL="442181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7pPr>
            <a:lvl8pPr marL="5102089"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8pPr>
            <a:lvl9pPr marL="5782367"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9pPr>
          </a:lstStyle>
          <a:p>
            <a:endParaRPr lang="en-US" sz="1333" dirty="0"/>
          </a:p>
        </p:txBody>
      </p:sp>
      <p:sp>
        <p:nvSpPr>
          <p:cNvPr id="3" name="Rounded Rectangle 2"/>
          <p:cNvSpPr/>
          <p:nvPr/>
        </p:nvSpPr>
        <p:spPr>
          <a:xfrm>
            <a:off x="585539" y="1218722"/>
            <a:ext cx="10274967" cy="1504426"/>
          </a:xfrm>
          <a:prstGeom prst="roundRect">
            <a:avLst/>
          </a:prstGeom>
          <a:noFill/>
          <a:ln w="63500">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t" anchorCtr="0" forceAA="0" compatLnSpc="1">
            <a:prstTxWarp prst="textNoShape">
              <a:avLst/>
            </a:prstTxWarp>
            <a:noAutofit/>
          </a:bodyPr>
          <a:lstStyle/>
          <a:p>
            <a:endParaRPr lang="en-US" sz="2133" b="1" dirty="0">
              <a:solidFill>
                <a:schemeClr val="tx1"/>
              </a:solidFill>
            </a:endParaRPr>
          </a:p>
        </p:txBody>
      </p:sp>
      <p:pic>
        <p:nvPicPr>
          <p:cNvPr id="4" name="Picture 4" descr="Graphical user interface, application, table&#10;&#10;Description automatically generated">
            <a:extLst>
              <a:ext uri="{FF2B5EF4-FFF2-40B4-BE49-F238E27FC236}">
                <a16:creationId xmlns:a16="http://schemas.microsoft.com/office/drawing/2014/main" id="{E35E1736-A46D-373B-156C-661C99D1CC49}"/>
              </a:ext>
            </a:extLst>
          </p:cNvPr>
          <p:cNvPicPr>
            <a:picLocks noChangeAspect="1"/>
          </p:cNvPicPr>
          <p:nvPr/>
        </p:nvPicPr>
        <p:blipFill>
          <a:blip r:embed="rId3"/>
          <a:stretch>
            <a:fillRect/>
          </a:stretch>
        </p:blipFill>
        <p:spPr>
          <a:xfrm>
            <a:off x="642796" y="603753"/>
            <a:ext cx="9978427" cy="5409067"/>
          </a:xfrm>
          <a:prstGeom prst="rect">
            <a:avLst/>
          </a:prstGeom>
        </p:spPr>
      </p:pic>
    </p:spTree>
    <p:extLst>
      <p:ext uri="{BB962C8B-B14F-4D97-AF65-F5344CB8AC3E}">
        <p14:creationId xmlns:p14="http://schemas.microsoft.com/office/powerpoint/2010/main" val="685198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490" y="204858"/>
            <a:ext cx="10645935" cy="340889"/>
          </a:xfrm>
        </p:spPr>
        <p:txBody>
          <a:bodyPr/>
          <a:lstStyle/>
          <a:p>
            <a:r>
              <a:rPr lang="en-US" sz="1800" dirty="0">
                <a:latin typeface="Calibri"/>
                <a:cs typeface="Calibri"/>
              </a:rPr>
              <a:t>Security</a:t>
            </a:r>
            <a:endParaRPr lang="en-US" sz="2900" dirty="0"/>
          </a:p>
        </p:txBody>
      </p:sp>
      <p:sp>
        <p:nvSpPr>
          <p:cNvPr id="6" name="Content Placeholder 2">
            <a:extLst>
              <a:ext uri="{FF2B5EF4-FFF2-40B4-BE49-F238E27FC236}">
                <a16:creationId xmlns:a16="http://schemas.microsoft.com/office/drawing/2014/main" id="{98FB0418-E780-EE4D-BEE1-3E357C171D43}"/>
              </a:ext>
            </a:extLst>
          </p:cNvPr>
          <p:cNvSpPr txBox="1">
            <a:spLocks/>
          </p:cNvSpPr>
          <p:nvPr/>
        </p:nvSpPr>
        <p:spPr>
          <a:xfrm>
            <a:off x="3543646" y="1683941"/>
            <a:ext cx="7429154" cy="3446525"/>
          </a:xfrm>
          <a:prstGeom prst="rect">
            <a:avLst/>
          </a:prstGeom>
        </p:spPr>
        <p:txBody>
          <a:bodyPr anchor="ctr">
            <a:normAutofit/>
          </a:bodyPr>
          <a:lstStyle>
            <a:lvl1pPr marL="340139" indent="-340139" algn="l" defTabSz="1360557" rtl="0" eaLnBrk="1" latinLnBrk="0" hangingPunct="1">
              <a:lnSpc>
                <a:spcPct val="90000"/>
              </a:lnSpc>
              <a:spcBef>
                <a:spcPts val="1488"/>
              </a:spcBef>
              <a:buFont typeface="Arial" panose="020B0604020202020204" pitchFamily="34" charset="0"/>
              <a:buChar char="•"/>
              <a:defRPr sz="4100" kern="1200">
                <a:solidFill>
                  <a:schemeClr val="tx1"/>
                </a:solidFill>
                <a:latin typeface="+mn-lt"/>
                <a:ea typeface="+mn-ea"/>
                <a:cs typeface="+mn-cs"/>
              </a:defRPr>
            </a:lvl1pPr>
            <a:lvl2pPr marL="1020418" indent="-340139" algn="l" defTabSz="1360557" rtl="0" eaLnBrk="1" latinLnBrk="0" hangingPunct="1">
              <a:lnSpc>
                <a:spcPct val="90000"/>
              </a:lnSpc>
              <a:spcBef>
                <a:spcPts val="744"/>
              </a:spcBef>
              <a:buFont typeface="Arial" panose="020B0604020202020204" pitchFamily="34" charset="0"/>
              <a:buChar char="•"/>
              <a:defRPr sz="3600" kern="1200">
                <a:solidFill>
                  <a:schemeClr val="tx1"/>
                </a:solidFill>
                <a:latin typeface="+mn-lt"/>
                <a:ea typeface="+mn-ea"/>
                <a:cs typeface="+mn-cs"/>
              </a:defRPr>
            </a:lvl2pPr>
            <a:lvl3pPr marL="1700696" indent="-340139" algn="l" defTabSz="1360557" rtl="0" eaLnBrk="1" latinLnBrk="0" hangingPunct="1">
              <a:lnSpc>
                <a:spcPct val="90000"/>
              </a:lnSpc>
              <a:spcBef>
                <a:spcPts val="744"/>
              </a:spcBef>
              <a:buFont typeface="Arial" panose="020B0604020202020204" pitchFamily="34" charset="0"/>
              <a:buChar char="•"/>
              <a:defRPr sz="3000" kern="1200">
                <a:solidFill>
                  <a:schemeClr val="tx1"/>
                </a:solidFill>
                <a:latin typeface="+mn-lt"/>
                <a:ea typeface="+mn-ea"/>
                <a:cs typeface="+mn-cs"/>
              </a:defRPr>
            </a:lvl3pPr>
            <a:lvl4pPr marL="2380974"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4pPr>
            <a:lvl5pPr marL="3061253"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5pPr>
            <a:lvl6pPr marL="374153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6pPr>
            <a:lvl7pPr marL="442181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7pPr>
            <a:lvl8pPr marL="5102089"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8pPr>
            <a:lvl9pPr marL="5782367"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9pPr>
          </a:lstStyle>
          <a:p>
            <a:endParaRPr lang="en-US" sz="1333" dirty="0"/>
          </a:p>
        </p:txBody>
      </p:sp>
      <p:sp>
        <p:nvSpPr>
          <p:cNvPr id="3" name="Rounded Rectangle 2"/>
          <p:cNvSpPr/>
          <p:nvPr/>
        </p:nvSpPr>
        <p:spPr>
          <a:xfrm>
            <a:off x="585539" y="1218722"/>
            <a:ext cx="10274967" cy="1504426"/>
          </a:xfrm>
          <a:prstGeom prst="roundRect">
            <a:avLst/>
          </a:prstGeom>
          <a:noFill/>
          <a:ln w="63500">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t" anchorCtr="0" forceAA="0" compatLnSpc="1">
            <a:prstTxWarp prst="textNoShape">
              <a:avLst/>
            </a:prstTxWarp>
            <a:noAutofit/>
          </a:bodyPr>
          <a:lstStyle/>
          <a:p>
            <a:endParaRPr lang="en-US" sz="2133" b="1" dirty="0">
              <a:solidFill>
                <a:schemeClr val="tx1"/>
              </a:solidFill>
            </a:endParaRPr>
          </a:p>
        </p:txBody>
      </p:sp>
      <p:pic>
        <p:nvPicPr>
          <p:cNvPr id="4" name="Picture 4" descr="Graphical user interface, application&#10;&#10;Description automatically generated">
            <a:extLst>
              <a:ext uri="{FF2B5EF4-FFF2-40B4-BE49-F238E27FC236}">
                <a16:creationId xmlns:a16="http://schemas.microsoft.com/office/drawing/2014/main" id="{622E76C7-EE65-8B58-B1F8-2A886370A731}"/>
              </a:ext>
            </a:extLst>
          </p:cNvPr>
          <p:cNvPicPr>
            <a:picLocks noChangeAspect="1"/>
          </p:cNvPicPr>
          <p:nvPr/>
        </p:nvPicPr>
        <p:blipFill>
          <a:blip r:embed="rId3"/>
          <a:stretch>
            <a:fillRect/>
          </a:stretch>
        </p:blipFill>
        <p:spPr>
          <a:xfrm>
            <a:off x="650341" y="627102"/>
            <a:ext cx="9933159" cy="5377459"/>
          </a:xfrm>
          <a:prstGeom prst="rect">
            <a:avLst/>
          </a:prstGeom>
        </p:spPr>
      </p:pic>
    </p:spTree>
    <p:extLst>
      <p:ext uri="{BB962C8B-B14F-4D97-AF65-F5344CB8AC3E}">
        <p14:creationId xmlns:p14="http://schemas.microsoft.com/office/powerpoint/2010/main" val="2020250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2298" r="22298"/>
          <a:stretch>
            <a:fillRect/>
          </a:stretch>
        </p:blipFill>
        <p:spPr>
          <a:xfrm>
            <a:off x="7224174" y="0"/>
            <a:ext cx="5103629" cy="6858000"/>
          </a:xfrm>
        </p:spPr>
      </p:pic>
    </p:spTree>
    <p:extLst>
      <p:ext uri="{BB962C8B-B14F-4D97-AF65-F5344CB8AC3E}">
        <p14:creationId xmlns:p14="http://schemas.microsoft.com/office/powerpoint/2010/main" val="972584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126</Words>
  <Application>Microsoft Office PowerPoint</Application>
  <PresentationFormat>Widescreen</PresentationFormat>
  <Paragraphs>14</Paragraphs>
  <Slides>7</Slides>
  <Notes>5</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PROFILING</vt:lpstr>
      <vt:lpstr>Profiling</vt:lpstr>
      <vt:lpstr>Performance</vt:lpstr>
      <vt:lpstr>Memory</vt:lpstr>
      <vt:lpstr>Network</vt:lpstr>
      <vt:lpstr>Security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Synergy</dc:title>
  <dc:creator>Hemalatha Manu Anand</dc:creator>
  <cp:lastModifiedBy>Snigdha Agarwal</cp:lastModifiedBy>
  <cp:revision>737</cp:revision>
  <dcterms:created xsi:type="dcterms:W3CDTF">2020-06-30T04:13:35Z</dcterms:created>
  <dcterms:modified xsi:type="dcterms:W3CDTF">2022-04-01T08:11:44Z</dcterms:modified>
</cp:coreProperties>
</file>