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92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FCCD1-8F62-446B-8C78-490A3FFA8971}" v="10" dt="2022-04-01T03:44:56.394"/>
    <p1510:client id="{27BFD317-898D-4A6B-A8A3-759487AA3898}" v="270" dt="2022-04-02T04:30:31.058"/>
    <p1510:client id="{3F015CD6-5ACB-4267-943D-B79885F243DE}" v="80" dt="2022-03-31T08:20:36.556"/>
    <p1510:client id="{4165EBC9-7607-4BA8-A0C6-FA4D192BD9BB}" v="388" dt="2022-04-02T04:15:54.254"/>
    <p1510:client id="{E07AA6BA-B524-4619-B8C4-B9361D37D9EA}" v="108" dt="2022-03-30T03:48:41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779" y="2657306"/>
            <a:ext cx="7876673" cy="839487"/>
          </a:xfrm>
        </p:spPr>
        <p:txBody>
          <a:bodyPr/>
          <a:lstStyle/>
          <a:p>
            <a:r>
              <a:rPr lang="en-US" sz="5400">
                <a:latin typeface="Calibri"/>
                <a:cs typeface="Calibri"/>
              </a:rPr>
              <a:t>Web Request </a:t>
            </a:r>
            <a:r>
              <a:rPr lang="en-US" sz="5400" err="1">
                <a:latin typeface="Calibri"/>
                <a:cs typeface="Calibri"/>
              </a:rPr>
              <a:t>LifeCycle</a:t>
            </a:r>
            <a:endParaRPr lang="en-US" sz="5400" err="1"/>
          </a:p>
        </p:txBody>
      </p:sp>
      <p:pic>
        <p:nvPicPr>
          <p:cNvPr id="22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1A3193-96C2-9C16-AD90-338EEA56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9" y="2625569"/>
            <a:ext cx="3588834" cy="11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BF39B-BC88-875F-1AD7-7AF116FEDAB0}"/>
              </a:ext>
            </a:extLst>
          </p:cNvPr>
          <p:cNvSpPr txBox="1"/>
          <p:nvPr/>
        </p:nvSpPr>
        <p:spPr>
          <a:xfrm>
            <a:off x="840059" y="1547498"/>
            <a:ext cx="10205223" cy="464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2CD37-2853-C0DF-841E-98F5975A8CAC}"/>
              </a:ext>
            </a:extLst>
          </p:cNvPr>
          <p:cNvSpPr txBox="1"/>
          <p:nvPr/>
        </p:nvSpPr>
        <p:spPr>
          <a:xfrm>
            <a:off x="736132" y="854283"/>
            <a:ext cx="1059551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request is sent from the browser in the form of </a:t>
            </a:r>
            <a:r>
              <a:rPr lang="en-US" dirty="0">
                <a:latin typeface="Times New Roman"/>
                <a:ea typeface="+mn-lt"/>
                <a:cs typeface="Times New Roman"/>
              </a:rPr>
              <a:t>URL.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URL stands for Uniform Resource Locator. 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It contains Protocol, Domain name, Port number, Query string.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DNS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Every web server has individual IP address, Domain name is converted into  IP address by DNS. </a:t>
            </a:r>
            <a:endParaRPr lang="en-U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Domain Name System (DNS) is the phonebook of the Internet.</a:t>
            </a:r>
            <a:endParaRPr lang="en-U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Then the request reached the web server and the request is processed.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web servers send a response to the client request.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20B35-29D6-C67E-FE48-8958F2B1BE5F}"/>
              </a:ext>
            </a:extLst>
          </p:cNvPr>
          <p:cNvSpPr txBox="1"/>
          <p:nvPr/>
        </p:nvSpPr>
        <p:spPr>
          <a:xfrm>
            <a:off x="714513" y="193933"/>
            <a:ext cx="53844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Web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4601B-C315-A090-B141-C0F6DCDAF249}"/>
              </a:ext>
            </a:extLst>
          </p:cNvPr>
          <p:cNvSpPr txBox="1"/>
          <p:nvPr/>
        </p:nvSpPr>
        <p:spPr>
          <a:xfrm>
            <a:off x="6357257" y="440094"/>
            <a:ext cx="49747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 b="1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77E17-5BCE-CC8D-2387-3D77E7B7B1E4}"/>
              </a:ext>
            </a:extLst>
          </p:cNvPr>
          <p:cNvSpPr txBox="1"/>
          <p:nvPr/>
        </p:nvSpPr>
        <p:spPr>
          <a:xfrm>
            <a:off x="6676053" y="1606421"/>
            <a:ext cx="38317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D286A-6FE8-2F19-921B-D0A2ED8E4A7C}"/>
              </a:ext>
            </a:extLst>
          </p:cNvPr>
          <p:cNvSpPr txBox="1"/>
          <p:nvPr/>
        </p:nvSpPr>
        <p:spPr>
          <a:xfrm>
            <a:off x="4701073" y="320817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54327-A0FD-84BA-8BB5-50D48D60B21B}"/>
              </a:ext>
            </a:extLst>
          </p:cNvPr>
          <p:cNvSpPr txBox="1"/>
          <p:nvPr/>
        </p:nvSpPr>
        <p:spPr>
          <a:xfrm>
            <a:off x="6069564" y="62174"/>
            <a:ext cx="55061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9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>
          <a:xfrm>
            <a:off x="7224174" y="0"/>
            <a:ext cx="5103629" cy="6858000"/>
          </a:xfrm>
        </p:spPr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Web Request LifeCycle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revision>35</cp:revision>
  <dcterms:created xsi:type="dcterms:W3CDTF">2020-06-30T04:13:35Z</dcterms:created>
  <dcterms:modified xsi:type="dcterms:W3CDTF">2022-04-02T04:30:48Z</dcterms:modified>
</cp:coreProperties>
</file>