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2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A2D446D6-26F1-49DC-9896-5E6BBFFB95E4}">
          <p14:sldIdLst>
            <p14:sldId id="256"/>
            <p14:sldId id="257"/>
            <p14:sldId id="258"/>
            <p14:sldId id="259"/>
            <p14:sldId id="262"/>
            <p14:sldId id="26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3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59280"/>
            <a:ext cx="64008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8" name="Picture 7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801112"/>
            <a:ext cx="9144000" cy="932688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29000"/>
            <a:ext cx="6400800" cy="762000"/>
          </a:xfrm>
        </p:spPr>
        <p:txBody>
          <a:bodyPr>
            <a:normAutofit/>
          </a:bodyPr>
          <a:lstStyle>
            <a:lvl1pPr marL="0" indent="0" algn="ctr">
              <a:buNone/>
              <a:defRPr sz="2000" i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/>
          <a:p>
            <a:fld id="{1D8BD707-D9CF-40AE-B4C6-C98DA3205C09}" type="datetimeFigureOut">
              <a:rPr lang="en-US" smtClean="0"/>
              <a:pPr/>
              <a:t>4/23/2016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flip dir="r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flip dir="r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09041"/>
            <a:ext cx="1295400" cy="4318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1219199"/>
            <a:ext cx="5181600" cy="4267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flip dir="r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438400"/>
            <a:ext cx="6400800" cy="30480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flip dir="r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684462"/>
            <a:ext cx="9144000" cy="9326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410267"/>
            <a:ext cx="6248400" cy="1456373"/>
          </a:xfrm>
        </p:spPr>
        <p:txBody>
          <a:bodyPr anchor="t">
            <a:normAutofit/>
          </a:bodyPr>
          <a:lstStyle>
            <a:lvl1pPr algn="ctr">
              <a:defRPr sz="36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800" y="1503680"/>
            <a:ext cx="6248400" cy="1566862"/>
          </a:xfrm>
        </p:spPr>
        <p:txBody>
          <a:bodyPr anchor="b"/>
          <a:lstStyle>
            <a:lvl1pPr marL="0" indent="0" algn="ctr">
              <a:buNone/>
              <a:defRPr sz="2000" b="0" i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8" name="Picture 7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684462"/>
            <a:ext cx="9144000" cy="93268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flip dir="r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371600" y="2438400"/>
            <a:ext cx="3124200" cy="3124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4"/>
          </p:nvPr>
        </p:nvSpPr>
        <p:spPr>
          <a:xfrm>
            <a:off x="4648200" y="2438400"/>
            <a:ext cx="3124200" cy="3124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9" name="Picture 8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flip dir="r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flourish2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371600" y="2819400"/>
            <a:ext cx="3124200" cy="2743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8200" y="2819400"/>
            <a:ext cx="3124200" cy="2743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62201"/>
            <a:ext cx="3125788" cy="451338"/>
          </a:xfrm>
        </p:spPr>
        <p:txBody>
          <a:bodyPr anchor="b"/>
          <a:lstStyle>
            <a:lvl1pPr marL="0" indent="0" algn="ctr">
              <a:buNone/>
              <a:defRPr sz="18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2359152"/>
            <a:ext cx="3127375" cy="448056"/>
          </a:xfrm>
        </p:spPr>
        <p:txBody>
          <a:bodyPr anchor="b"/>
          <a:lstStyle>
            <a:lvl1pPr marL="0" indent="0" algn="ctr">
              <a:buNone/>
              <a:defRPr sz="18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flip dir="r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flip dir="r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flip dir="r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1" y="1676400"/>
            <a:ext cx="2819399" cy="599440"/>
          </a:xfrm>
        </p:spPr>
        <p:txBody>
          <a:bodyPr anchor="b">
            <a:noAutofit/>
          </a:bodyPr>
          <a:lstStyle>
            <a:lvl1pPr algn="ctr">
              <a:defRPr sz="1700" b="1" cap="all" spc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1" y="2275840"/>
            <a:ext cx="2819399" cy="290576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371600" y="1676400"/>
            <a:ext cx="3276600" cy="3505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flip dir="r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que 9"/>
          <p:cNvSpPr/>
          <p:nvPr/>
        </p:nvSpPr>
        <p:spPr>
          <a:xfrm>
            <a:off x="1463040" y="1847088"/>
            <a:ext cx="3090672" cy="3090672"/>
          </a:xfrm>
          <a:prstGeom prst="plaque">
            <a:avLst>
              <a:gd name="adj" fmla="val 8438"/>
            </a:avLst>
          </a:prstGeom>
          <a:noFill/>
          <a:ln w="9525">
            <a:solidFill>
              <a:schemeClr val="tx2">
                <a:alpha val="17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1676400"/>
            <a:ext cx="2819400" cy="599440"/>
          </a:xfrm>
        </p:spPr>
        <p:txBody>
          <a:bodyPr anchor="b">
            <a:noAutofit/>
          </a:bodyPr>
          <a:lstStyle>
            <a:lvl1pPr algn="ctr">
              <a:defRPr sz="1700" b="1" cap="all" spc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0" y="1905000"/>
            <a:ext cx="2971800" cy="2971800"/>
          </a:xfrm>
          <a:prstGeom prst="plaque">
            <a:avLst>
              <a:gd name="adj" fmla="val 8341"/>
            </a:avLst>
          </a:prstGeom>
          <a:solidFill>
            <a:schemeClr val="bg1">
              <a:lumMod val="95000"/>
              <a:alpha val="35000"/>
            </a:schemeClr>
          </a:solidFill>
          <a:ln w="98425" cmpd="thinThick">
            <a:noFill/>
            <a:bevel/>
          </a:ln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2276856"/>
            <a:ext cx="2819400" cy="287528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flip dir="r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indow3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1295400"/>
            <a:ext cx="6400800" cy="685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6400800" cy="3429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304800" y="6356350"/>
            <a:ext cx="2133600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sz="1100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2971800" y="6356350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6675120" y="636422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>
    <mc:Choice xmlns:p14="http://schemas.microsoft.com/office/powerpoint/2010/main" Requires="p14">
      <p:transition spd="slow" p14:dur="1200">
        <p14:flip dir="r"/>
      </p:transition>
    </mc:Choice>
    <mc:Fallback>
      <p:transition spd="slow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3600" kern="1200" cap="all" spc="30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0" indent="-274320" algn="l" defTabSz="914400" rtl="0" eaLnBrk="1" latinLnBrk="0" hangingPunct="1">
        <a:lnSpc>
          <a:spcPct val="150000"/>
        </a:lnSpc>
        <a:spcBef>
          <a:spcPct val="20000"/>
        </a:spcBef>
        <a:buClrTx/>
        <a:buFont typeface="Wingdings" pitchFamily="2" charset="2"/>
        <a:buChar char="v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/>
              <a:t>SOFTUNI - Team apo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3429000"/>
            <a:ext cx="2133600" cy="2438400"/>
          </a:xfrm>
        </p:spPr>
        <p:txBody>
          <a:bodyPr>
            <a:normAutofit fontScale="85000" lnSpcReduction="20000"/>
          </a:bodyPr>
          <a:lstStyle/>
          <a:p>
            <a:r>
              <a:rPr lang="bg-BG" dirty="0" smtClean="0"/>
              <a:t>Team members:</a:t>
            </a:r>
          </a:p>
          <a:p>
            <a:r>
              <a:rPr lang="bg-BG" dirty="0" smtClean="0"/>
              <a:t>Mariyan Mlechenkov</a:t>
            </a:r>
          </a:p>
          <a:p>
            <a:r>
              <a:rPr lang="bg-BG" dirty="0" smtClean="0"/>
              <a:t>Nikolay Stamenov</a:t>
            </a:r>
          </a:p>
          <a:p>
            <a:r>
              <a:rPr lang="bg-BG" dirty="0" smtClean="0"/>
              <a:t>Nikoleta Shopova</a:t>
            </a:r>
          </a:p>
          <a:p>
            <a:r>
              <a:rPr lang="bg-BG" dirty="0" smtClean="0"/>
              <a:t>Svetlana Apostolova</a:t>
            </a:r>
          </a:p>
          <a:p>
            <a:r>
              <a:rPr lang="bg-BG" dirty="0" smtClean="0"/>
              <a:t>Teodora Ivanova</a:t>
            </a:r>
          </a:p>
          <a:p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37350659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</a:t>
            </a:r>
            <a:r>
              <a:rPr lang="bg-BG" dirty="0" smtClean="0"/>
              <a:t>ur project</a:t>
            </a:r>
            <a:endParaRPr lang="en-GB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438400"/>
            <a:ext cx="731520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07433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</a:t>
            </a:r>
            <a:r>
              <a:rPr lang="bg-BG" dirty="0" smtClean="0"/>
              <a:t>hat we do?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SRS</a:t>
            </a:r>
          </a:p>
          <a:p>
            <a:r>
              <a:rPr lang="bg-BG" dirty="0" smtClean="0"/>
              <a:t>Real Project </a:t>
            </a:r>
            <a:r>
              <a:rPr lang="bg-BG" dirty="0"/>
              <a:t>D</a:t>
            </a:r>
            <a:r>
              <a:rPr lang="bg-BG" dirty="0" smtClean="0"/>
              <a:t>evelopment</a:t>
            </a:r>
          </a:p>
          <a:p>
            <a:r>
              <a:rPr lang="bg-BG" dirty="0" smtClean="0"/>
              <a:t>Test Cases</a:t>
            </a:r>
          </a:p>
          <a:p>
            <a:r>
              <a:rPr lang="bg-BG" dirty="0" smtClean="0"/>
              <a:t>Test Automation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729742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</a:t>
            </a:r>
            <a:r>
              <a:rPr lang="bg-BG" dirty="0" smtClean="0"/>
              <a:t>odo: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Finish Development</a:t>
            </a:r>
          </a:p>
          <a:p>
            <a:r>
              <a:rPr lang="bg-BG" dirty="0" smtClean="0"/>
              <a:t>Fix Bugs</a:t>
            </a:r>
          </a:p>
          <a:p>
            <a:r>
              <a:rPr lang="bg-BG" dirty="0" smtClean="0"/>
              <a:t>Improve Test Coverage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5364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</a:t>
            </a:r>
            <a:r>
              <a:rPr lang="bg-BG" dirty="0" smtClean="0"/>
              <a:t>uestions?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64736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T</a:t>
            </a:r>
            <a:r>
              <a:rPr lang="bg-BG" dirty="0" smtClean="0"/>
              <a:t>hank you!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17767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uture">
  <a:themeElements>
    <a:clrScheme name="Couture">
      <a:dk1>
        <a:sysClr val="windowText" lastClr="000000"/>
      </a:dk1>
      <a:lt1>
        <a:sysClr val="window" lastClr="FFFFFF"/>
      </a:lt1>
      <a:dk2>
        <a:srgbClr val="37302A"/>
      </a:dk2>
      <a:lt2>
        <a:srgbClr val="D0CCB9"/>
      </a:lt2>
      <a:accent1>
        <a:srgbClr val="9E8E5C"/>
      </a:accent1>
      <a:accent2>
        <a:srgbClr val="A09781"/>
      </a:accent2>
      <a:accent3>
        <a:srgbClr val="85776D"/>
      </a:accent3>
      <a:accent4>
        <a:srgbClr val="AEAFA9"/>
      </a:accent4>
      <a:accent5>
        <a:srgbClr val="8D878B"/>
      </a:accent5>
      <a:accent6>
        <a:srgbClr val="6B6149"/>
      </a:accent6>
      <a:hlink>
        <a:srgbClr val="B6A272"/>
      </a:hlink>
      <a:folHlink>
        <a:srgbClr val="8A784F"/>
      </a:folHlink>
    </a:clrScheme>
    <a:fontScheme name="Black Tie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0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100000" r="100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200000"/>
              </a:schemeClr>
              <a:schemeClr val="phClr">
                <a:tint val="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Couture</Template>
  <TotalTime>20</TotalTime>
  <Words>50</Words>
  <Application>Microsoft Office PowerPoint</Application>
  <PresentationFormat>On-screen Show (4:3)</PresentationFormat>
  <Paragraphs>19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Couture</vt:lpstr>
      <vt:lpstr>SOFTUNI - Team apo</vt:lpstr>
      <vt:lpstr>Our project</vt:lpstr>
      <vt:lpstr>What we do?</vt:lpstr>
      <vt:lpstr>Todo:</vt:lpstr>
      <vt:lpstr>Questions?</vt:lpstr>
      <vt:lpstr>Thank you!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SOFTUNI - Team apo</dc:title>
  <dc:creator>Sasho</dc:creator>
  <cp:lastModifiedBy>Sasho</cp:lastModifiedBy>
  <cp:revision>5</cp:revision>
  <dcterms:created xsi:type="dcterms:W3CDTF">2006-08-16T00:00:00Z</dcterms:created>
  <dcterms:modified xsi:type="dcterms:W3CDTF">2016-04-23T08:19:34Z</dcterms:modified>
</cp:coreProperties>
</file>