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1" r:id="rId3"/>
    <p:sldId id="262" r:id="rId4"/>
    <p:sldId id="266" r:id="rId5"/>
    <p:sldId id="275" r:id="rId6"/>
    <p:sldId id="285" r:id="rId7"/>
  </p:sldIdLst>
  <p:sldSz cx="12192000" cy="6858000"/>
  <p:notesSz cx="6858000" cy="9144000"/>
  <p:embeddedFontLst>
    <p:embeddedFont>
      <p:font typeface="DIN Next LT Arabic Light" panose="020B0303020203050203" pitchFamily="34" charset="-78"/>
      <p:regular r:id="rId8"/>
    </p:embeddedFont>
    <p:embeddedFont>
      <p:font typeface="Georgia" panose="02040502050405020303" pitchFamily="18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pos="728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ادركها بوربوينت" initials="ادركها" lastIdx="1" clrIdx="0">
    <p:extLst>
      <p:ext uri="{19B8F6BF-5375-455C-9EA6-DF929625EA0E}">
        <p15:presenceInfo xmlns:p15="http://schemas.microsoft.com/office/powerpoint/2012/main" userId="4a1857ebb623e3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34" y="72"/>
      </p:cViewPr>
      <p:guideLst>
        <p:guide orient="horz" pos="2160"/>
        <p:guide pos="3840"/>
        <p:guide pos="393"/>
        <p:guide pos="72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>
                <a:latin typeface="DIN Next LT Arabic Light" panose="020B0303020203050203" pitchFamily="34" charset="-78"/>
                <a:cs typeface="DIN Next LT Arabic Light" panose="020B0303020203050203" pitchFamily="34" charset="-78"/>
              </a:defRPr>
            </a:lvl1pPr>
          </a:lstStyle>
          <a:p>
            <a:r>
              <a:rPr lang="ar-EG" dirty="0"/>
              <a:t>أضف صورة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0623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2" y="0"/>
            <a:ext cx="6936953" cy="6858000"/>
          </a:xfrm>
          <a:custGeom>
            <a:avLst/>
            <a:gdLst>
              <a:gd name="connsiteX0" fmla="*/ 553382 w 6936953"/>
              <a:gd name="connsiteY0" fmla="*/ 0 h 6858000"/>
              <a:gd name="connsiteX1" fmla="*/ 5329607 w 6936953"/>
              <a:gd name="connsiteY1" fmla="*/ 0 h 6858000"/>
              <a:gd name="connsiteX2" fmla="*/ 5418699 w 6936953"/>
              <a:gd name="connsiteY2" fmla="*/ 32170 h 6858000"/>
              <a:gd name="connsiteX3" fmla="*/ 6726240 w 6936953"/>
              <a:gd name="connsiteY3" fmla="*/ 3103936 h 6858000"/>
              <a:gd name="connsiteX4" fmla="*/ 3443144 w 6936953"/>
              <a:gd name="connsiteY4" fmla="*/ 6528751 h 6858000"/>
              <a:gd name="connsiteX5" fmla="*/ 3284938 w 6936953"/>
              <a:gd name="connsiteY5" fmla="*/ 6710191 h 6858000"/>
              <a:gd name="connsiteX6" fmla="*/ 3137763 w 6936953"/>
              <a:gd name="connsiteY6" fmla="*/ 6858000 h 6858000"/>
              <a:gd name="connsiteX7" fmla="*/ 1738310 w 6936953"/>
              <a:gd name="connsiteY7" fmla="*/ 6858000 h 6858000"/>
              <a:gd name="connsiteX8" fmla="*/ 1701956 w 6936953"/>
              <a:gd name="connsiteY8" fmla="*/ 6815585 h 6858000"/>
              <a:gd name="connsiteX9" fmla="*/ 160048 w 6936953"/>
              <a:gd name="connsiteY9" fmla="*/ 3103936 h 6858000"/>
              <a:gd name="connsiteX10" fmla="*/ 1161 w 6936953"/>
              <a:gd name="connsiteY10" fmla="*/ 2648207 h 6858000"/>
              <a:gd name="connsiteX11" fmla="*/ 0 w 6936953"/>
              <a:gd name="connsiteY11" fmla="*/ 2644258 h 6858000"/>
              <a:gd name="connsiteX12" fmla="*/ 0 w 6936953"/>
              <a:gd name="connsiteY12" fmla="*/ 532063 h 6858000"/>
              <a:gd name="connsiteX13" fmla="*/ 58043 w 6936953"/>
              <a:gd name="connsiteY13" fmla="*/ 439147 h 6858000"/>
              <a:gd name="connsiteX14" fmla="*/ 492010 w 6936953"/>
              <a:gd name="connsiteY14" fmla="*/ 346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936953" h="6858000">
                <a:moveTo>
                  <a:pt x="553382" y="0"/>
                </a:moveTo>
                <a:lnTo>
                  <a:pt x="5329607" y="0"/>
                </a:lnTo>
                <a:lnTo>
                  <a:pt x="5418699" y="32170"/>
                </a:lnTo>
                <a:cubicBezTo>
                  <a:pt x="6427776" y="434269"/>
                  <a:pt x="6037987" y="1197421"/>
                  <a:pt x="6726240" y="3103936"/>
                </a:cubicBezTo>
                <a:cubicBezTo>
                  <a:pt x="7683810" y="5756479"/>
                  <a:pt x="5165152" y="4435809"/>
                  <a:pt x="3443144" y="6528751"/>
                </a:cubicBezTo>
                <a:cubicBezTo>
                  <a:pt x="3389331" y="6594155"/>
                  <a:pt x="3336611" y="6654578"/>
                  <a:pt x="3284938" y="6710191"/>
                </a:cubicBezTo>
                <a:lnTo>
                  <a:pt x="3137763" y="6858000"/>
                </a:lnTo>
                <a:lnTo>
                  <a:pt x="1738310" y="6858000"/>
                </a:lnTo>
                <a:lnTo>
                  <a:pt x="1701956" y="6815585"/>
                </a:lnTo>
                <a:cubicBezTo>
                  <a:pt x="1125290" y="6085102"/>
                  <a:pt x="698681" y="4515723"/>
                  <a:pt x="160048" y="3103936"/>
                </a:cubicBezTo>
                <a:cubicBezTo>
                  <a:pt x="100200" y="2947071"/>
                  <a:pt x="47162" y="2795135"/>
                  <a:pt x="1161" y="2648207"/>
                </a:cubicBezTo>
                <a:lnTo>
                  <a:pt x="0" y="2644258"/>
                </a:lnTo>
                <a:lnTo>
                  <a:pt x="0" y="532063"/>
                </a:lnTo>
                <a:lnTo>
                  <a:pt x="58043" y="439147"/>
                </a:lnTo>
                <a:cubicBezTo>
                  <a:pt x="168077" y="282058"/>
                  <a:pt x="312130" y="147022"/>
                  <a:pt x="492010" y="34663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 rtl="1">
              <a:buNone/>
              <a:defRPr>
                <a:latin typeface="DIN Next LT Arabic Light" panose="020B0303020203050203" pitchFamily="34" charset="-78"/>
                <a:cs typeface="DIN Next LT Arabic Light" panose="020B0303020203050203" pitchFamily="34" charset="-78"/>
              </a:defRPr>
            </a:lvl1pPr>
          </a:lstStyle>
          <a:p>
            <a:r>
              <a:rPr lang="ar-EG" dirty="0"/>
              <a:t>أضف صورة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8511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5143500" y="2859551"/>
            <a:ext cx="1905000" cy="1905000"/>
          </a:xfrm>
          <a:custGeom>
            <a:avLst/>
            <a:gdLst>
              <a:gd name="connsiteX0" fmla="*/ 952500 w 1905000"/>
              <a:gd name="connsiteY0" fmla="*/ 0 h 1905000"/>
              <a:gd name="connsiteX1" fmla="*/ 1905000 w 1905000"/>
              <a:gd name="connsiteY1" fmla="*/ 952500 h 1905000"/>
              <a:gd name="connsiteX2" fmla="*/ 952500 w 1905000"/>
              <a:gd name="connsiteY2" fmla="*/ 1905000 h 1905000"/>
              <a:gd name="connsiteX3" fmla="*/ 0 w 1905000"/>
              <a:gd name="connsiteY3" fmla="*/ 952500 h 1905000"/>
              <a:gd name="connsiteX4" fmla="*/ 952500 w 1905000"/>
              <a:gd name="connsiteY4" fmla="*/ 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905000">
                <a:moveTo>
                  <a:pt x="952500" y="0"/>
                </a:moveTo>
                <a:cubicBezTo>
                  <a:pt x="1478551" y="0"/>
                  <a:pt x="1905000" y="426449"/>
                  <a:pt x="1905000" y="952500"/>
                </a:cubicBezTo>
                <a:cubicBezTo>
                  <a:pt x="1905000" y="1478551"/>
                  <a:pt x="1478551" y="1905000"/>
                  <a:pt x="952500" y="1905000"/>
                </a:cubicBezTo>
                <a:cubicBezTo>
                  <a:pt x="426449" y="1905000"/>
                  <a:pt x="0" y="1478551"/>
                  <a:pt x="0" y="952500"/>
                </a:cubicBezTo>
                <a:cubicBezTo>
                  <a:pt x="0" y="426449"/>
                  <a:pt x="426449" y="0"/>
                  <a:pt x="9525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 rtl="1">
              <a:buNone/>
              <a:defRPr sz="1600">
                <a:latin typeface="DIN Next LT Arabic Light" panose="020B0303020203050203" pitchFamily="34" charset="-78"/>
                <a:cs typeface="DIN Next LT Arabic Light" panose="020B0303020203050203" pitchFamily="34" charset="-78"/>
              </a:defRPr>
            </a:lvl1pPr>
          </a:lstStyle>
          <a:p>
            <a:r>
              <a:rPr lang="ar-EG" dirty="0"/>
              <a:t>أضف صورة</a:t>
            </a:r>
            <a:endParaRPr lang="en-ID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8633" y="3456532"/>
            <a:ext cx="1905000" cy="1905000"/>
          </a:xfrm>
          <a:custGeom>
            <a:avLst/>
            <a:gdLst>
              <a:gd name="connsiteX0" fmla="*/ 952500 w 1905000"/>
              <a:gd name="connsiteY0" fmla="*/ 0 h 1905000"/>
              <a:gd name="connsiteX1" fmla="*/ 1905000 w 1905000"/>
              <a:gd name="connsiteY1" fmla="*/ 952500 h 1905000"/>
              <a:gd name="connsiteX2" fmla="*/ 952500 w 1905000"/>
              <a:gd name="connsiteY2" fmla="*/ 1905000 h 1905000"/>
              <a:gd name="connsiteX3" fmla="*/ 0 w 1905000"/>
              <a:gd name="connsiteY3" fmla="*/ 952500 h 1905000"/>
              <a:gd name="connsiteX4" fmla="*/ 952500 w 1905000"/>
              <a:gd name="connsiteY4" fmla="*/ 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905000">
                <a:moveTo>
                  <a:pt x="952500" y="0"/>
                </a:moveTo>
                <a:cubicBezTo>
                  <a:pt x="1478551" y="0"/>
                  <a:pt x="1905000" y="426449"/>
                  <a:pt x="1905000" y="952500"/>
                </a:cubicBezTo>
                <a:cubicBezTo>
                  <a:pt x="1905000" y="1478551"/>
                  <a:pt x="1478551" y="1905000"/>
                  <a:pt x="952500" y="1905000"/>
                </a:cubicBezTo>
                <a:cubicBezTo>
                  <a:pt x="426449" y="1905000"/>
                  <a:pt x="0" y="1478551"/>
                  <a:pt x="0" y="952500"/>
                </a:cubicBezTo>
                <a:cubicBezTo>
                  <a:pt x="0" y="426449"/>
                  <a:pt x="426449" y="0"/>
                  <a:pt x="9525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 rtl="1">
              <a:buNone/>
              <a:defRPr sz="1600">
                <a:latin typeface="DIN Next LT Arabic Light" panose="020B0303020203050203" pitchFamily="34" charset="-78"/>
                <a:cs typeface="DIN Next LT Arabic Light" panose="020B0303020203050203" pitchFamily="34" charset="-78"/>
              </a:defRPr>
            </a:lvl1pPr>
          </a:lstStyle>
          <a:p>
            <a:r>
              <a:rPr lang="ar-EG" dirty="0"/>
              <a:t>أضف صورة</a:t>
            </a:r>
            <a:endParaRPr lang="en-ID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1298367" y="4041145"/>
            <a:ext cx="1905000" cy="1905000"/>
          </a:xfrm>
          <a:custGeom>
            <a:avLst/>
            <a:gdLst>
              <a:gd name="connsiteX0" fmla="*/ 952500 w 1905000"/>
              <a:gd name="connsiteY0" fmla="*/ 0 h 1905000"/>
              <a:gd name="connsiteX1" fmla="*/ 1905000 w 1905000"/>
              <a:gd name="connsiteY1" fmla="*/ 952500 h 1905000"/>
              <a:gd name="connsiteX2" fmla="*/ 952500 w 1905000"/>
              <a:gd name="connsiteY2" fmla="*/ 1905000 h 1905000"/>
              <a:gd name="connsiteX3" fmla="*/ 0 w 1905000"/>
              <a:gd name="connsiteY3" fmla="*/ 952500 h 1905000"/>
              <a:gd name="connsiteX4" fmla="*/ 952500 w 1905000"/>
              <a:gd name="connsiteY4" fmla="*/ 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905000">
                <a:moveTo>
                  <a:pt x="952500" y="0"/>
                </a:moveTo>
                <a:cubicBezTo>
                  <a:pt x="1478551" y="0"/>
                  <a:pt x="1905000" y="426449"/>
                  <a:pt x="1905000" y="952500"/>
                </a:cubicBezTo>
                <a:cubicBezTo>
                  <a:pt x="1905000" y="1478551"/>
                  <a:pt x="1478551" y="1905000"/>
                  <a:pt x="952500" y="1905000"/>
                </a:cubicBezTo>
                <a:cubicBezTo>
                  <a:pt x="426449" y="1905000"/>
                  <a:pt x="0" y="1478551"/>
                  <a:pt x="0" y="952500"/>
                </a:cubicBezTo>
                <a:cubicBezTo>
                  <a:pt x="0" y="426449"/>
                  <a:pt x="426449" y="0"/>
                  <a:pt x="9525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 rtl="1">
              <a:buNone/>
              <a:defRPr sz="1600">
                <a:latin typeface="DIN Next LT Arabic Light" panose="020B0303020203050203" pitchFamily="34" charset="-78"/>
                <a:cs typeface="DIN Next LT Arabic Light" panose="020B0303020203050203" pitchFamily="34" charset="-78"/>
              </a:defRPr>
            </a:lvl1pPr>
          </a:lstStyle>
          <a:p>
            <a:r>
              <a:rPr lang="ar-EG" dirty="0"/>
              <a:t>أضف صورة</a:t>
            </a:r>
            <a:endParaRPr lang="en-ID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3677139"/>
          </a:xfrm>
          <a:custGeom>
            <a:avLst/>
            <a:gdLst>
              <a:gd name="connsiteX0" fmla="*/ 0 w 12192000"/>
              <a:gd name="connsiteY0" fmla="*/ 0 h 3677139"/>
              <a:gd name="connsiteX1" fmla="*/ 12192000 w 12192000"/>
              <a:gd name="connsiteY1" fmla="*/ 0 h 3677139"/>
              <a:gd name="connsiteX2" fmla="*/ 12192000 w 12192000"/>
              <a:gd name="connsiteY2" fmla="*/ 3020439 h 3677139"/>
              <a:gd name="connsiteX3" fmla="*/ 10668000 w 12192000"/>
              <a:gd name="connsiteY3" fmla="*/ 2844646 h 3677139"/>
              <a:gd name="connsiteX4" fmla="*/ 9056914 w 12192000"/>
              <a:gd name="connsiteY4" fmla="*/ 2307679 h 3677139"/>
              <a:gd name="connsiteX5" fmla="*/ 7126514 w 12192000"/>
              <a:gd name="connsiteY5" fmla="*/ 2640087 h 3677139"/>
              <a:gd name="connsiteX6" fmla="*/ 5617028 w 12192000"/>
              <a:gd name="connsiteY6" fmla="*/ 1898562 h 3677139"/>
              <a:gd name="connsiteX7" fmla="*/ 4441372 w 12192000"/>
              <a:gd name="connsiteY7" fmla="*/ 2640087 h 3677139"/>
              <a:gd name="connsiteX8" fmla="*/ 2960915 w 12192000"/>
              <a:gd name="connsiteY8" fmla="*/ 2908570 h 3677139"/>
              <a:gd name="connsiteX9" fmla="*/ 1886857 w 12192000"/>
              <a:gd name="connsiteY9" fmla="*/ 3675666 h 3677139"/>
              <a:gd name="connsiteX10" fmla="*/ 0 w 12192000"/>
              <a:gd name="connsiteY10" fmla="*/ 3020439 h 3677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3677139">
                <a:moveTo>
                  <a:pt x="0" y="0"/>
                </a:moveTo>
                <a:lnTo>
                  <a:pt x="12192000" y="0"/>
                </a:lnTo>
                <a:lnTo>
                  <a:pt x="12192000" y="3020439"/>
                </a:lnTo>
                <a:cubicBezTo>
                  <a:pt x="11938000" y="3494547"/>
                  <a:pt x="11190514" y="2963439"/>
                  <a:pt x="10668000" y="2844646"/>
                </a:cubicBezTo>
                <a:cubicBezTo>
                  <a:pt x="8984343" y="3045475"/>
                  <a:pt x="9647162" y="2341772"/>
                  <a:pt x="9056914" y="2307679"/>
                </a:cubicBezTo>
                <a:cubicBezTo>
                  <a:pt x="8466666" y="2273585"/>
                  <a:pt x="7699828" y="2708272"/>
                  <a:pt x="7126514" y="2640087"/>
                </a:cubicBezTo>
                <a:cubicBezTo>
                  <a:pt x="6553200" y="2571901"/>
                  <a:pt x="6064552" y="1898562"/>
                  <a:pt x="5617028" y="1898562"/>
                </a:cubicBezTo>
                <a:cubicBezTo>
                  <a:pt x="5169505" y="1898562"/>
                  <a:pt x="4884059" y="2471752"/>
                  <a:pt x="4441372" y="2640087"/>
                </a:cubicBezTo>
                <a:cubicBezTo>
                  <a:pt x="3998686" y="2808422"/>
                  <a:pt x="3386667" y="2735973"/>
                  <a:pt x="2960915" y="2908570"/>
                </a:cubicBezTo>
                <a:cubicBezTo>
                  <a:pt x="2535162" y="3081167"/>
                  <a:pt x="2380343" y="3657021"/>
                  <a:pt x="1886857" y="3675666"/>
                </a:cubicBezTo>
                <a:cubicBezTo>
                  <a:pt x="1393371" y="3694311"/>
                  <a:pt x="314476" y="3539294"/>
                  <a:pt x="0" y="3020439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 rtl="1">
              <a:buNone/>
              <a:defRPr>
                <a:latin typeface="DIN Next LT Arabic Light" panose="020B0303020203050203" pitchFamily="34" charset="-78"/>
                <a:cs typeface="DIN Next LT Arabic Light" panose="020B0303020203050203" pitchFamily="34" charset="-78"/>
              </a:defRPr>
            </a:lvl1pPr>
          </a:lstStyle>
          <a:p>
            <a:r>
              <a:rPr lang="ar-EG" dirty="0"/>
              <a:t>أضف صورة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22425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631961" cy="6858000"/>
          </a:xfrm>
          <a:custGeom>
            <a:avLst/>
            <a:gdLst>
              <a:gd name="connsiteX0" fmla="*/ 0 w 4631961"/>
              <a:gd name="connsiteY0" fmla="*/ 0 h 6858000"/>
              <a:gd name="connsiteX1" fmla="*/ 4631961 w 4631961"/>
              <a:gd name="connsiteY1" fmla="*/ 0 h 6858000"/>
              <a:gd name="connsiteX2" fmla="*/ 4631961 w 4631961"/>
              <a:gd name="connsiteY2" fmla="*/ 6858000 h 6858000"/>
              <a:gd name="connsiteX3" fmla="*/ 0 w 46319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1961" h="6858000">
                <a:moveTo>
                  <a:pt x="0" y="0"/>
                </a:moveTo>
                <a:lnTo>
                  <a:pt x="4631961" y="0"/>
                </a:lnTo>
                <a:lnTo>
                  <a:pt x="4631961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 rtl="1">
              <a:buNone/>
              <a:defRPr>
                <a:latin typeface="DIN Next LT Arabic Light" panose="020B0303020203050203" pitchFamily="34" charset="-78"/>
                <a:cs typeface="DIN Next LT Arabic Light" panose="020B0303020203050203" pitchFamily="34" charset="-78"/>
              </a:defRPr>
            </a:lvl1pPr>
          </a:lstStyle>
          <a:p>
            <a:r>
              <a:rPr lang="ar-EG" dirty="0"/>
              <a:t>أضف صورة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75848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918741"/>
            <a:ext cx="12192000" cy="4939259"/>
          </a:xfrm>
          <a:custGeom>
            <a:avLst/>
            <a:gdLst>
              <a:gd name="connsiteX0" fmla="*/ 0 w 12192000"/>
              <a:gd name="connsiteY0" fmla="*/ 0 h 4939259"/>
              <a:gd name="connsiteX1" fmla="*/ 12192000 w 12192000"/>
              <a:gd name="connsiteY1" fmla="*/ 0 h 4939259"/>
              <a:gd name="connsiteX2" fmla="*/ 12192000 w 12192000"/>
              <a:gd name="connsiteY2" fmla="*/ 4939259 h 4939259"/>
              <a:gd name="connsiteX3" fmla="*/ 0 w 12192000"/>
              <a:gd name="connsiteY3" fmla="*/ 4939259 h 493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939259">
                <a:moveTo>
                  <a:pt x="0" y="0"/>
                </a:moveTo>
                <a:lnTo>
                  <a:pt x="12192000" y="0"/>
                </a:lnTo>
                <a:lnTo>
                  <a:pt x="12192000" y="4939259"/>
                </a:lnTo>
                <a:lnTo>
                  <a:pt x="0" y="493925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 rtl="1">
              <a:buNone/>
              <a:defRPr>
                <a:latin typeface="DIN Next LT Arabic Light" panose="020B0303020203050203" pitchFamily="34" charset="-78"/>
                <a:cs typeface="DIN Next LT Arabic Light" panose="020B0303020203050203" pitchFamily="34" charset="-78"/>
              </a:defRPr>
            </a:lvl1pPr>
          </a:lstStyle>
          <a:p>
            <a:r>
              <a:rPr lang="ar-EG" dirty="0"/>
              <a:t>أضف صورة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32314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623888" y="0"/>
            <a:ext cx="5472112" cy="6858000"/>
          </a:xfrm>
          <a:custGeom>
            <a:avLst/>
            <a:gdLst>
              <a:gd name="connsiteX0" fmla="*/ 0 w 5472112"/>
              <a:gd name="connsiteY0" fmla="*/ 0 h 6858000"/>
              <a:gd name="connsiteX1" fmla="*/ 5472112 w 5472112"/>
              <a:gd name="connsiteY1" fmla="*/ 0 h 6858000"/>
              <a:gd name="connsiteX2" fmla="*/ 5472112 w 5472112"/>
              <a:gd name="connsiteY2" fmla="*/ 6858000 h 6858000"/>
              <a:gd name="connsiteX3" fmla="*/ 0 w 547211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2112" h="6858000">
                <a:moveTo>
                  <a:pt x="0" y="0"/>
                </a:moveTo>
                <a:lnTo>
                  <a:pt x="5472112" y="0"/>
                </a:lnTo>
                <a:lnTo>
                  <a:pt x="547211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 rtl="1">
              <a:buNone/>
              <a:defRPr>
                <a:latin typeface="DIN Next LT Arabic Light" panose="020B0303020203050203" pitchFamily="34" charset="-78"/>
                <a:cs typeface="DIN Next LT Arabic Light" panose="020B0303020203050203" pitchFamily="34" charset="-78"/>
              </a:defRPr>
            </a:lvl1pPr>
          </a:lstStyle>
          <a:p>
            <a:r>
              <a:rPr lang="ar-EG" dirty="0"/>
              <a:t>اضف صورة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67965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5252279" y="9791"/>
            <a:ext cx="6936954" cy="6858000"/>
          </a:xfrm>
          <a:custGeom>
            <a:avLst/>
            <a:gdLst>
              <a:gd name="connsiteX0" fmla="*/ 1607347 w 6936954"/>
              <a:gd name="connsiteY0" fmla="*/ 0 h 6858000"/>
              <a:gd name="connsiteX1" fmla="*/ 6383572 w 6936954"/>
              <a:gd name="connsiteY1" fmla="*/ 0 h 6858000"/>
              <a:gd name="connsiteX2" fmla="*/ 6444944 w 6936954"/>
              <a:gd name="connsiteY2" fmla="*/ 34663 h 6858000"/>
              <a:gd name="connsiteX3" fmla="*/ 6878911 w 6936954"/>
              <a:gd name="connsiteY3" fmla="*/ 439147 h 6858000"/>
              <a:gd name="connsiteX4" fmla="*/ 6936954 w 6936954"/>
              <a:gd name="connsiteY4" fmla="*/ 532063 h 6858000"/>
              <a:gd name="connsiteX5" fmla="*/ 6936954 w 6936954"/>
              <a:gd name="connsiteY5" fmla="*/ 2644258 h 6858000"/>
              <a:gd name="connsiteX6" fmla="*/ 6935793 w 6936954"/>
              <a:gd name="connsiteY6" fmla="*/ 2648207 h 6858000"/>
              <a:gd name="connsiteX7" fmla="*/ 6776906 w 6936954"/>
              <a:gd name="connsiteY7" fmla="*/ 3103936 h 6858000"/>
              <a:gd name="connsiteX8" fmla="*/ 5234998 w 6936954"/>
              <a:gd name="connsiteY8" fmla="*/ 6815585 h 6858000"/>
              <a:gd name="connsiteX9" fmla="*/ 5198644 w 6936954"/>
              <a:gd name="connsiteY9" fmla="*/ 6858000 h 6858000"/>
              <a:gd name="connsiteX10" fmla="*/ 3799191 w 6936954"/>
              <a:gd name="connsiteY10" fmla="*/ 6858000 h 6858000"/>
              <a:gd name="connsiteX11" fmla="*/ 3652016 w 6936954"/>
              <a:gd name="connsiteY11" fmla="*/ 6710191 h 6858000"/>
              <a:gd name="connsiteX12" fmla="*/ 3493810 w 6936954"/>
              <a:gd name="connsiteY12" fmla="*/ 6528751 h 6858000"/>
              <a:gd name="connsiteX13" fmla="*/ 210714 w 6936954"/>
              <a:gd name="connsiteY13" fmla="*/ 3103936 h 6858000"/>
              <a:gd name="connsiteX14" fmla="*/ 1518255 w 6936954"/>
              <a:gd name="connsiteY14" fmla="*/ 321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936954" h="6858000">
                <a:moveTo>
                  <a:pt x="1607347" y="0"/>
                </a:moveTo>
                <a:lnTo>
                  <a:pt x="6383572" y="0"/>
                </a:lnTo>
                <a:lnTo>
                  <a:pt x="6444944" y="34663"/>
                </a:lnTo>
                <a:cubicBezTo>
                  <a:pt x="6624824" y="147022"/>
                  <a:pt x="6768877" y="282058"/>
                  <a:pt x="6878911" y="439147"/>
                </a:cubicBezTo>
                <a:lnTo>
                  <a:pt x="6936954" y="532063"/>
                </a:lnTo>
                <a:lnTo>
                  <a:pt x="6936954" y="2644258"/>
                </a:lnTo>
                <a:lnTo>
                  <a:pt x="6935793" y="2648207"/>
                </a:lnTo>
                <a:cubicBezTo>
                  <a:pt x="6889792" y="2795135"/>
                  <a:pt x="6836754" y="2947071"/>
                  <a:pt x="6776906" y="3103936"/>
                </a:cubicBezTo>
                <a:cubicBezTo>
                  <a:pt x="6238273" y="4515723"/>
                  <a:pt x="5811664" y="6085102"/>
                  <a:pt x="5234998" y="6815585"/>
                </a:cubicBezTo>
                <a:lnTo>
                  <a:pt x="5198644" y="6858000"/>
                </a:lnTo>
                <a:lnTo>
                  <a:pt x="3799191" y="6858000"/>
                </a:lnTo>
                <a:lnTo>
                  <a:pt x="3652016" y="6710191"/>
                </a:lnTo>
                <a:cubicBezTo>
                  <a:pt x="3600343" y="6654578"/>
                  <a:pt x="3547623" y="6594155"/>
                  <a:pt x="3493810" y="6528751"/>
                </a:cubicBezTo>
                <a:cubicBezTo>
                  <a:pt x="1771802" y="4435809"/>
                  <a:pt x="-746856" y="5756479"/>
                  <a:pt x="210714" y="3103936"/>
                </a:cubicBezTo>
                <a:cubicBezTo>
                  <a:pt x="898967" y="1197421"/>
                  <a:pt x="509178" y="434269"/>
                  <a:pt x="1518255" y="3217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 rtl="1">
              <a:buNone/>
              <a:defRPr>
                <a:latin typeface="DIN Next LT Arabic Light" panose="020B0303020203050203" pitchFamily="34" charset="-78"/>
                <a:cs typeface="DIN Next LT Arabic Light" panose="020B0303020203050203" pitchFamily="34" charset="-78"/>
              </a:defRPr>
            </a:lvl1pPr>
          </a:lstStyle>
          <a:p>
            <a:r>
              <a:rPr lang="ar-EG" dirty="0"/>
              <a:t>أضف صورة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91505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6354344" y="2216258"/>
            <a:ext cx="4594601" cy="2774196"/>
          </a:xfrm>
          <a:custGeom>
            <a:avLst/>
            <a:gdLst>
              <a:gd name="connsiteX0" fmla="*/ 0 w 4594601"/>
              <a:gd name="connsiteY0" fmla="*/ 0 h 2774196"/>
              <a:gd name="connsiteX1" fmla="*/ 4594601 w 4594601"/>
              <a:gd name="connsiteY1" fmla="*/ 0 h 2774196"/>
              <a:gd name="connsiteX2" fmla="*/ 4594601 w 4594601"/>
              <a:gd name="connsiteY2" fmla="*/ 2774196 h 2774196"/>
              <a:gd name="connsiteX3" fmla="*/ 0 w 4594601"/>
              <a:gd name="connsiteY3" fmla="*/ 2774196 h 2774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4601" h="2774196">
                <a:moveTo>
                  <a:pt x="0" y="0"/>
                </a:moveTo>
                <a:lnTo>
                  <a:pt x="4594601" y="0"/>
                </a:lnTo>
                <a:lnTo>
                  <a:pt x="4594601" y="2774196"/>
                </a:lnTo>
                <a:lnTo>
                  <a:pt x="0" y="277419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 rtl="1">
              <a:buNone/>
              <a:defRPr>
                <a:latin typeface="DIN Next LT Arabic Light" panose="020B0303020203050203" pitchFamily="34" charset="-78"/>
                <a:cs typeface="DIN Next LT Arabic Light" panose="020B0303020203050203" pitchFamily="34" charset="-78"/>
              </a:defRPr>
            </a:lvl1pPr>
          </a:lstStyle>
          <a:p>
            <a:r>
              <a:rPr lang="ar-EG" dirty="0"/>
              <a:t>أضف صورة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35809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506565" y="2868528"/>
            <a:ext cx="3720007" cy="2292350"/>
          </a:xfrm>
          <a:custGeom>
            <a:avLst/>
            <a:gdLst>
              <a:gd name="connsiteX0" fmla="*/ 0 w 3720007"/>
              <a:gd name="connsiteY0" fmla="*/ 0 h 2292350"/>
              <a:gd name="connsiteX1" fmla="*/ 3720007 w 3720007"/>
              <a:gd name="connsiteY1" fmla="*/ 0 h 2292350"/>
              <a:gd name="connsiteX2" fmla="*/ 3720007 w 3720007"/>
              <a:gd name="connsiteY2" fmla="*/ 2292350 h 2292350"/>
              <a:gd name="connsiteX3" fmla="*/ 0 w 3720007"/>
              <a:gd name="connsiteY3" fmla="*/ 2292350 h 229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0007" h="2292350">
                <a:moveTo>
                  <a:pt x="0" y="0"/>
                </a:moveTo>
                <a:lnTo>
                  <a:pt x="3720007" y="0"/>
                </a:lnTo>
                <a:lnTo>
                  <a:pt x="3720007" y="2292350"/>
                </a:lnTo>
                <a:lnTo>
                  <a:pt x="0" y="22923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 rtl="1">
              <a:buNone/>
              <a:defRPr>
                <a:latin typeface="DIN Next LT Arabic Light" panose="020B0303020203050203" pitchFamily="34" charset="-78"/>
                <a:cs typeface="DIN Next LT Arabic Light" panose="020B0303020203050203" pitchFamily="34" charset="-78"/>
              </a:defRPr>
            </a:lvl1pPr>
          </a:lstStyle>
          <a:p>
            <a:r>
              <a:rPr lang="ar-EG" dirty="0"/>
              <a:t>أضف صورة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7524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8770839" y="2307772"/>
            <a:ext cx="2322285" cy="2278743"/>
          </a:xfrm>
          <a:custGeom>
            <a:avLst/>
            <a:gdLst>
              <a:gd name="connsiteX0" fmla="*/ 379798 w 2322285"/>
              <a:gd name="connsiteY0" fmla="*/ 0 h 2278743"/>
              <a:gd name="connsiteX1" fmla="*/ 1942487 w 2322285"/>
              <a:gd name="connsiteY1" fmla="*/ 0 h 2278743"/>
              <a:gd name="connsiteX2" fmla="*/ 2322285 w 2322285"/>
              <a:gd name="connsiteY2" fmla="*/ 379798 h 2278743"/>
              <a:gd name="connsiteX3" fmla="*/ 2322285 w 2322285"/>
              <a:gd name="connsiteY3" fmla="*/ 1898945 h 2278743"/>
              <a:gd name="connsiteX4" fmla="*/ 1942487 w 2322285"/>
              <a:gd name="connsiteY4" fmla="*/ 2278743 h 2278743"/>
              <a:gd name="connsiteX5" fmla="*/ 379798 w 2322285"/>
              <a:gd name="connsiteY5" fmla="*/ 2278743 h 2278743"/>
              <a:gd name="connsiteX6" fmla="*/ 0 w 2322285"/>
              <a:gd name="connsiteY6" fmla="*/ 1898945 h 2278743"/>
              <a:gd name="connsiteX7" fmla="*/ 0 w 2322285"/>
              <a:gd name="connsiteY7" fmla="*/ 379798 h 2278743"/>
              <a:gd name="connsiteX8" fmla="*/ 379798 w 2322285"/>
              <a:gd name="connsiteY8" fmla="*/ 0 h 2278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2285" h="2278743">
                <a:moveTo>
                  <a:pt x="379798" y="0"/>
                </a:moveTo>
                <a:lnTo>
                  <a:pt x="1942487" y="0"/>
                </a:lnTo>
                <a:cubicBezTo>
                  <a:pt x="2152244" y="0"/>
                  <a:pt x="2322285" y="170041"/>
                  <a:pt x="2322285" y="379798"/>
                </a:cubicBezTo>
                <a:lnTo>
                  <a:pt x="2322285" y="1898945"/>
                </a:lnTo>
                <a:cubicBezTo>
                  <a:pt x="2322285" y="2108702"/>
                  <a:pt x="2152244" y="2278743"/>
                  <a:pt x="1942487" y="2278743"/>
                </a:cubicBezTo>
                <a:lnTo>
                  <a:pt x="379798" y="2278743"/>
                </a:lnTo>
                <a:cubicBezTo>
                  <a:pt x="170041" y="2278743"/>
                  <a:pt x="0" y="2108702"/>
                  <a:pt x="0" y="1898945"/>
                </a:cubicBezTo>
                <a:lnTo>
                  <a:pt x="0" y="379798"/>
                </a:lnTo>
                <a:cubicBezTo>
                  <a:pt x="0" y="170041"/>
                  <a:pt x="170041" y="0"/>
                  <a:pt x="379798" y="0"/>
                </a:cubicBezTo>
                <a:close/>
              </a:path>
            </a:pathLst>
          </a:custGeom>
          <a:ln w="57150">
            <a:solidFill>
              <a:schemeClr val="bg1"/>
            </a:solidFill>
          </a:ln>
        </p:spPr>
        <p:txBody>
          <a:bodyPr wrap="square">
            <a:noAutofit/>
          </a:bodyPr>
          <a:lstStyle>
            <a:lvl1pPr marL="0" indent="0" algn="ctr" rtl="1">
              <a:buNone/>
              <a:defRPr sz="2000">
                <a:latin typeface="DIN Next LT Arabic Light" panose="020B0303020203050203" pitchFamily="34" charset="-78"/>
                <a:cs typeface="DIN Next LT Arabic Light" panose="020B0303020203050203" pitchFamily="34" charset="-78"/>
              </a:defRPr>
            </a:lvl1pPr>
          </a:lstStyle>
          <a:p>
            <a:r>
              <a:rPr lang="ar-EG" dirty="0"/>
              <a:t>أضف صورة</a:t>
            </a:r>
            <a:endParaRPr lang="en-ID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 rtl="1">
              <a:buNone/>
              <a:defRPr>
                <a:latin typeface="DIN Next LT Arabic Light" panose="020B0303020203050203" pitchFamily="34" charset="-78"/>
                <a:cs typeface="DIN Next LT Arabic Light" panose="020B0303020203050203" pitchFamily="34" charset="-78"/>
              </a:defRPr>
            </a:lvl1pPr>
          </a:lstStyle>
          <a:p>
            <a:r>
              <a:rPr lang="ar-EG" dirty="0"/>
              <a:t>أضف صورة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2375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965913" y="893296"/>
            <a:ext cx="4615737" cy="5097530"/>
          </a:xfrm>
          <a:custGeom>
            <a:avLst/>
            <a:gdLst>
              <a:gd name="connsiteX0" fmla="*/ 2307869 w 4615737"/>
              <a:gd name="connsiteY0" fmla="*/ 0 h 5097530"/>
              <a:gd name="connsiteX1" fmla="*/ 4256926 w 4615737"/>
              <a:gd name="connsiteY1" fmla="*/ 5097530 h 5097530"/>
              <a:gd name="connsiteX2" fmla="*/ 358812 w 4615737"/>
              <a:gd name="connsiteY2" fmla="*/ 5097530 h 5097530"/>
              <a:gd name="connsiteX3" fmla="*/ 2307869 w 4615737"/>
              <a:gd name="connsiteY3" fmla="*/ 0 h 5097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5737" h="5097530">
                <a:moveTo>
                  <a:pt x="2307869" y="0"/>
                </a:moveTo>
                <a:cubicBezTo>
                  <a:pt x="2957555" y="0"/>
                  <a:pt x="5556298" y="5097530"/>
                  <a:pt x="4256926" y="5097530"/>
                </a:cubicBezTo>
                <a:lnTo>
                  <a:pt x="358812" y="5097530"/>
                </a:lnTo>
                <a:cubicBezTo>
                  <a:pt x="-940559" y="5097530"/>
                  <a:pt x="1658184" y="0"/>
                  <a:pt x="2307869" y="0"/>
                </a:cubicBezTo>
                <a:close/>
              </a:path>
            </a:pathLst>
          </a:custGeom>
        </p:spPr>
        <p:txBody>
          <a:bodyPr wrap="square" anchor="b">
            <a:noAutofit/>
          </a:bodyPr>
          <a:lstStyle>
            <a:lvl1pPr marL="0" indent="0" algn="ctr" rtl="1">
              <a:buNone/>
              <a:defRPr>
                <a:latin typeface="DIN Next LT Arabic Light" panose="020B0303020203050203" pitchFamily="34" charset="-78"/>
                <a:cs typeface="DIN Next LT Arabic Light" panose="020B0303020203050203" pitchFamily="34" charset="-78"/>
              </a:defRPr>
            </a:lvl1pPr>
          </a:lstStyle>
          <a:p>
            <a:r>
              <a:rPr lang="ar-EG" dirty="0"/>
              <a:t>أضف صورة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9396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 rtl="1">
              <a:buNone/>
              <a:defRPr>
                <a:latin typeface="DIN Next LT Arabic Light" panose="020B0303020203050203" pitchFamily="34" charset="-78"/>
                <a:cs typeface="DIN Next LT Arabic Light" panose="020B0303020203050203" pitchFamily="34" charset="-78"/>
              </a:defRPr>
            </a:lvl1pPr>
          </a:lstStyle>
          <a:p>
            <a:r>
              <a:rPr lang="ar-EG" dirty="0"/>
              <a:t>أضف صورة</a:t>
            </a:r>
            <a:endParaRPr lang="en-ID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156615" y="2041214"/>
            <a:ext cx="1878772" cy="1843546"/>
          </a:xfrm>
          <a:custGeom>
            <a:avLst/>
            <a:gdLst>
              <a:gd name="connsiteX0" fmla="*/ 307264 w 1878772"/>
              <a:gd name="connsiteY0" fmla="*/ 0 h 1843546"/>
              <a:gd name="connsiteX1" fmla="*/ 1571508 w 1878772"/>
              <a:gd name="connsiteY1" fmla="*/ 0 h 1843546"/>
              <a:gd name="connsiteX2" fmla="*/ 1878772 w 1878772"/>
              <a:gd name="connsiteY2" fmla="*/ 307264 h 1843546"/>
              <a:gd name="connsiteX3" fmla="*/ 1878772 w 1878772"/>
              <a:gd name="connsiteY3" fmla="*/ 1536282 h 1843546"/>
              <a:gd name="connsiteX4" fmla="*/ 1571508 w 1878772"/>
              <a:gd name="connsiteY4" fmla="*/ 1843546 h 1843546"/>
              <a:gd name="connsiteX5" fmla="*/ 307264 w 1878772"/>
              <a:gd name="connsiteY5" fmla="*/ 1843546 h 1843546"/>
              <a:gd name="connsiteX6" fmla="*/ 0 w 1878772"/>
              <a:gd name="connsiteY6" fmla="*/ 1536282 h 1843546"/>
              <a:gd name="connsiteX7" fmla="*/ 0 w 1878772"/>
              <a:gd name="connsiteY7" fmla="*/ 307264 h 1843546"/>
              <a:gd name="connsiteX8" fmla="*/ 307264 w 1878772"/>
              <a:gd name="connsiteY8" fmla="*/ 0 h 1843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8772" h="1843546">
                <a:moveTo>
                  <a:pt x="307264" y="0"/>
                </a:moveTo>
                <a:lnTo>
                  <a:pt x="1571508" y="0"/>
                </a:lnTo>
                <a:cubicBezTo>
                  <a:pt x="1741205" y="0"/>
                  <a:pt x="1878772" y="137567"/>
                  <a:pt x="1878772" y="307264"/>
                </a:cubicBezTo>
                <a:lnTo>
                  <a:pt x="1878772" y="1536282"/>
                </a:lnTo>
                <a:cubicBezTo>
                  <a:pt x="1878772" y="1705979"/>
                  <a:pt x="1741205" y="1843546"/>
                  <a:pt x="1571508" y="1843546"/>
                </a:cubicBezTo>
                <a:lnTo>
                  <a:pt x="307264" y="1843546"/>
                </a:lnTo>
                <a:cubicBezTo>
                  <a:pt x="137567" y="1843546"/>
                  <a:pt x="0" y="1705979"/>
                  <a:pt x="0" y="1536282"/>
                </a:cubicBezTo>
                <a:lnTo>
                  <a:pt x="0" y="307264"/>
                </a:lnTo>
                <a:cubicBezTo>
                  <a:pt x="0" y="137567"/>
                  <a:pt x="137567" y="0"/>
                  <a:pt x="307264" y="0"/>
                </a:cubicBezTo>
                <a:close/>
              </a:path>
            </a:pathLst>
          </a:custGeom>
          <a:ln w="38100">
            <a:solidFill>
              <a:schemeClr val="bg1"/>
            </a:solidFill>
          </a:ln>
        </p:spPr>
        <p:txBody>
          <a:bodyPr wrap="square">
            <a:noAutofit/>
          </a:bodyPr>
          <a:lstStyle>
            <a:lvl1pPr marL="0" indent="0" algn="ctr" rtl="1">
              <a:buNone/>
              <a:defRPr sz="1600">
                <a:latin typeface="DIN Next LT Arabic Light" panose="020B0303020203050203" pitchFamily="34" charset="-78"/>
                <a:cs typeface="DIN Next LT Arabic Light" panose="020B0303020203050203" pitchFamily="34" charset="-78"/>
              </a:defRPr>
            </a:lvl1pPr>
          </a:lstStyle>
          <a:p>
            <a:r>
              <a:rPr lang="ar-EG" dirty="0"/>
              <a:t>أضف صورة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34553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6494801" y="2662072"/>
            <a:ext cx="1878772" cy="1563836"/>
          </a:xfrm>
          <a:custGeom>
            <a:avLst/>
            <a:gdLst>
              <a:gd name="connsiteX0" fmla="*/ 260645 w 1878772"/>
              <a:gd name="connsiteY0" fmla="*/ 0 h 1563836"/>
              <a:gd name="connsiteX1" fmla="*/ 1618127 w 1878772"/>
              <a:gd name="connsiteY1" fmla="*/ 0 h 1563836"/>
              <a:gd name="connsiteX2" fmla="*/ 1878772 w 1878772"/>
              <a:gd name="connsiteY2" fmla="*/ 260645 h 1563836"/>
              <a:gd name="connsiteX3" fmla="*/ 1878772 w 1878772"/>
              <a:gd name="connsiteY3" fmla="*/ 1303191 h 1563836"/>
              <a:gd name="connsiteX4" fmla="*/ 1618127 w 1878772"/>
              <a:gd name="connsiteY4" fmla="*/ 1563836 h 1563836"/>
              <a:gd name="connsiteX5" fmla="*/ 260645 w 1878772"/>
              <a:gd name="connsiteY5" fmla="*/ 1563836 h 1563836"/>
              <a:gd name="connsiteX6" fmla="*/ 0 w 1878772"/>
              <a:gd name="connsiteY6" fmla="*/ 1303191 h 1563836"/>
              <a:gd name="connsiteX7" fmla="*/ 0 w 1878772"/>
              <a:gd name="connsiteY7" fmla="*/ 260645 h 1563836"/>
              <a:gd name="connsiteX8" fmla="*/ 260645 w 1878772"/>
              <a:gd name="connsiteY8" fmla="*/ 0 h 156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8772" h="1563836">
                <a:moveTo>
                  <a:pt x="260645" y="0"/>
                </a:moveTo>
                <a:lnTo>
                  <a:pt x="1618127" y="0"/>
                </a:lnTo>
                <a:cubicBezTo>
                  <a:pt x="1762077" y="0"/>
                  <a:pt x="1878772" y="116695"/>
                  <a:pt x="1878772" y="260645"/>
                </a:cubicBezTo>
                <a:lnTo>
                  <a:pt x="1878772" y="1303191"/>
                </a:lnTo>
                <a:cubicBezTo>
                  <a:pt x="1878772" y="1447141"/>
                  <a:pt x="1762077" y="1563836"/>
                  <a:pt x="1618127" y="1563836"/>
                </a:cubicBezTo>
                <a:lnTo>
                  <a:pt x="260645" y="1563836"/>
                </a:lnTo>
                <a:cubicBezTo>
                  <a:pt x="116695" y="1563836"/>
                  <a:pt x="0" y="1447141"/>
                  <a:pt x="0" y="1303191"/>
                </a:cubicBezTo>
                <a:lnTo>
                  <a:pt x="0" y="260645"/>
                </a:lnTo>
                <a:cubicBezTo>
                  <a:pt x="0" y="116695"/>
                  <a:pt x="116695" y="0"/>
                  <a:pt x="2606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 rtl="1">
              <a:buNone/>
              <a:defRPr sz="1600">
                <a:latin typeface="DIN Next LT Arabic Light" panose="020B0303020203050203" pitchFamily="34" charset="-78"/>
                <a:cs typeface="DIN Next LT Arabic Light" panose="020B0303020203050203" pitchFamily="34" charset="-78"/>
              </a:defRPr>
            </a:lvl1pPr>
          </a:lstStyle>
          <a:p>
            <a:r>
              <a:rPr lang="ar-EG" dirty="0"/>
              <a:t>أضف صورة</a:t>
            </a:r>
            <a:endParaRPr lang="en-ID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6494801" y="4642092"/>
            <a:ext cx="1878772" cy="1563836"/>
          </a:xfrm>
          <a:custGeom>
            <a:avLst/>
            <a:gdLst>
              <a:gd name="connsiteX0" fmla="*/ 260645 w 1878772"/>
              <a:gd name="connsiteY0" fmla="*/ 0 h 1563836"/>
              <a:gd name="connsiteX1" fmla="*/ 1618127 w 1878772"/>
              <a:gd name="connsiteY1" fmla="*/ 0 h 1563836"/>
              <a:gd name="connsiteX2" fmla="*/ 1878772 w 1878772"/>
              <a:gd name="connsiteY2" fmla="*/ 260645 h 1563836"/>
              <a:gd name="connsiteX3" fmla="*/ 1878772 w 1878772"/>
              <a:gd name="connsiteY3" fmla="*/ 1303191 h 1563836"/>
              <a:gd name="connsiteX4" fmla="*/ 1618127 w 1878772"/>
              <a:gd name="connsiteY4" fmla="*/ 1563836 h 1563836"/>
              <a:gd name="connsiteX5" fmla="*/ 260645 w 1878772"/>
              <a:gd name="connsiteY5" fmla="*/ 1563836 h 1563836"/>
              <a:gd name="connsiteX6" fmla="*/ 0 w 1878772"/>
              <a:gd name="connsiteY6" fmla="*/ 1303191 h 1563836"/>
              <a:gd name="connsiteX7" fmla="*/ 0 w 1878772"/>
              <a:gd name="connsiteY7" fmla="*/ 260645 h 1563836"/>
              <a:gd name="connsiteX8" fmla="*/ 260645 w 1878772"/>
              <a:gd name="connsiteY8" fmla="*/ 0 h 156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8772" h="1563836">
                <a:moveTo>
                  <a:pt x="260645" y="0"/>
                </a:moveTo>
                <a:lnTo>
                  <a:pt x="1618127" y="0"/>
                </a:lnTo>
                <a:cubicBezTo>
                  <a:pt x="1762077" y="0"/>
                  <a:pt x="1878772" y="116695"/>
                  <a:pt x="1878772" y="260645"/>
                </a:cubicBezTo>
                <a:lnTo>
                  <a:pt x="1878772" y="1303191"/>
                </a:lnTo>
                <a:cubicBezTo>
                  <a:pt x="1878772" y="1447141"/>
                  <a:pt x="1762077" y="1563836"/>
                  <a:pt x="1618127" y="1563836"/>
                </a:cubicBezTo>
                <a:lnTo>
                  <a:pt x="260645" y="1563836"/>
                </a:lnTo>
                <a:cubicBezTo>
                  <a:pt x="116695" y="1563836"/>
                  <a:pt x="0" y="1447141"/>
                  <a:pt x="0" y="1303191"/>
                </a:cubicBezTo>
                <a:lnTo>
                  <a:pt x="0" y="260645"/>
                </a:lnTo>
                <a:cubicBezTo>
                  <a:pt x="0" y="116695"/>
                  <a:pt x="116695" y="0"/>
                  <a:pt x="2606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 rtl="1">
              <a:buNone/>
              <a:defRPr sz="1600">
                <a:latin typeface="DIN Next LT Arabic Light" panose="020B0303020203050203" pitchFamily="34" charset="-78"/>
                <a:cs typeface="DIN Next LT Arabic Light" panose="020B0303020203050203" pitchFamily="34" charset="-78"/>
              </a:defRPr>
            </a:lvl1pPr>
          </a:lstStyle>
          <a:p>
            <a:r>
              <a:rPr lang="ar-EG" dirty="0"/>
              <a:t>أضف صورة</a:t>
            </a:r>
            <a:endParaRPr lang="en-ID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6494801" y="682052"/>
            <a:ext cx="1878772" cy="1563836"/>
          </a:xfrm>
          <a:custGeom>
            <a:avLst/>
            <a:gdLst>
              <a:gd name="connsiteX0" fmla="*/ 260645 w 1878772"/>
              <a:gd name="connsiteY0" fmla="*/ 0 h 1563836"/>
              <a:gd name="connsiteX1" fmla="*/ 1618127 w 1878772"/>
              <a:gd name="connsiteY1" fmla="*/ 0 h 1563836"/>
              <a:gd name="connsiteX2" fmla="*/ 1878772 w 1878772"/>
              <a:gd name="connsiteY2" fmla="*/ 260645 h 1563836"/>
              <a:gd name="connsiteX3" fmla="*/ 1878772 w 1878772"/>
              <a:gd name="connsiteY3" fmla="*/ 1303191 h 1563836"/>
              <a:gd name="connsiteX4" fmla="*/ 1618127 w 1878772"/>
              <a:gd name="connsiteY4" fmla="*/ 1563836 h 1563836"/>
              <a:gd name="connsiteX5" fmla="*/ 260645 w 1878772"/>
              <a:gd name="connsiteY5" fmla="*/ 1563836 h 1563836"/>
              <a:gd name="connsiteX6" fmla="*/ 0 w 1878772"/>
              <a:gd name="connsiteY6" fmla="*/ 1303191 h 1563836"/>
              <a:gd name="connsiteX7" fmla="*/ 0 w 1878772"/>
              <a:gd name="connsiteY7" fmla="*/ 260645 h 1563836"/>
              <a:gd name="connsiteX8" fmla="*/ 260645 w 1878772"/>
              <a:gd name="connsiteY8" fmla="*/ 0 h 156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8772" h="1563836">
                <a:moveTo>
                  <a:pt x="260645" y="0"/>
                </a:moveTo>
                <a:lnTo>
                  <a:pt x="1618127" y="0"/>
                </a:lnTo>
                <a:cubicBezTo>
                  <a:pt x="1762077" y="0"/>
                  <a:pt x="1878772" y="116695"/>
                  <a:pt x="1878772" y="260645"/>
                </a:cubicBezTo>
                <a:lnTo>
                  <a:pt x="1878772" y="1303191"/>
                </a:lnTo>
                <a:cubicBezTo>
                  <a:pt x="1878772" y="1447141"/>
                  <a:pt x="1762077" y="1563836"/>
                  <a:pt x="1618127" y="1563836"/>
                </a:cubicBezTo>
                <a:lnTo>
                  <a:pt x="260645" y="1563836"/>
                </a:lnTo>
                <a:cubicBezTo>
                  <a:pt x="116695" y="1563836"/>
                  <a:pt x="0" y="1447141"/>
                  <a:pt x="0" y="1303191"/>
                </a:cubicBezTo>
                <a:lnTo>
                  <a:pt x="0" y="260645"/>
                </a:lnTo>
                <a:cubicBezTo>
                  <a:pt x="0" y="116695"/>
                  <a:pt x="116695" y="0"/>
                  <a:pt x="2606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 rtl="1">
              <a:buNone/>
              <a:defRPr sz="1600">
                <a:latin typeface="DIN Next LT Arabic Light" panose="020B0303020203050203" pitchFamily="34" charset="-78"/>
                <a:cs typeface="DIN Next LT Arabic Light" panose="020B0303020203050203" pitchFamily="34" charset="-78"/>
              </a:defRPr>
            </a:lvl1pPr>
          </a:lstStyle>
          <a:p>
            <a:r>
              <a:rPr lang="ar-EG" dirty="0"/>
              <a:t>أضف صورة</a:t>
            </a:r>
            <a:endParaRPr lang="en-ID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23888" y="0"/>
            <a:ext cx="5472112" cy="6858000"/>
          </a:xfrm>
          <a:custGeom>
            <a:avLst/>
            <a:gdLst>
              <a:gd name="connsiteX0" fmla="*/ 0 w 5472112"/>
              <a:gd name="connsiteY0" fmla="*/ 0 h 6858000"/>
              <a:gd name="connsiteX1" fmla="*/ 5472112 w 5472112"/>
              <a:gd name="connsiteY1" fmla="*/ 0 h 6858000"/>
              <a:gd name="connsiteX2" fmla="*/ 5472112 w 5472112"/>
              <a:gd name="connsiteY2" fmla="*/ 6858000 h 6858000"/>
              <a:gd name="connsiteX3" fmla="*/ 0 w 547211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2112" h="6858000">
                <a:moveTo>
                  <a:pt x="0" y="0"/>
                </a:moveTo>
                <a:lnTo>
                  <a:pt x="5472112" y="0"/>
                </a:lnTo>
                <a:lnTo>
                  <a:pt x="547211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 rtl="1">
              <a:buNone/>
              <a:defRPr>
                <a:latin typeface="DIN Next LT Arabic Light" panose="020B0303020203050203" pitchFamily="34" charset="-78"/>
                <a:cs typeface="DIN Next LT Arabic Light" panose="020B0303020203050203" pitchFamily="34" charset="-78"/>
              </a:defRPr>
            </a:lvl1pPr>
          </a:lstStyle>
          <a:p>
            <a:r>
              <a:rPr lang="ar-EG" dirty="0"/>
              <a:t>أضف صورة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5213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8229600" y="0"/>
            <a:ext cx="3338512" cy="6858000"/>
          </a:xfrm>
          <a:custGeom>
            <a:avLst/>
            <a:gdLst>
              <a:gd name="connsiteX0" fmla="*/ 0 w 3338512"/>
              <a:gd name="connsiteY0" fmla="*/ 0 h 6858000"/>
              <a:gd name="connsiteX1" fmla="*/ 3338512 w 3338512"/>
              <a:gd name="connsiteY1" fmla="*/ 0 h 6858000"/>
              <a:gd name="connsiteX2" fmla="*/ 3338512 w 3338512"/>
              <a:gd name="connsiteY2" fmla="*/ 6858000 h 6858000"/>
              <a:gd name="connsiteX3" fmla="*/ 0 w 333851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8512" h="6858000">
                <a:moveTo>
                  <a:pt x="0" y="0"/>
                </a:moveTo>
                <a:lnTo>
                  <a:pt x="3338512" y="0"/>
                </a:lnTo>
                <a:lnTo>
                  <a:pt x="333851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 rtl="1">
              <a:buNone/>
              <a:defRPr>
                <a:latin typeface="DIN Next LT Arabic Light" panose="020B0303020203050203" pitchFamily="34" charset="-78"/>
                <a:cs typeface="DIN Next LT Arabic Light" panose="020B0303020203050203" pitchFamily="34" charset="-78"/>
              </a:defRPr>
            </a:lvl1pPr>
          </a:lstStyle>
          <a:p>
            <a:r>
              <a:rPr lang="ar-EG" dirty="0"/>
              <a:t>أضف صورة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9861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0" y="2683469"/>
            <a:ext cx="12192000" cy="4174530"/>
          </a:xfrm>
          <a:custGeom>
            <a:avLst/>
            <a:gdLst>
              <a:gd name="connsiteX0" fmla="*/ 10305143 w 12192000"/>
              <a:gd name="connsiteY0" fmla="*/ 1673 h 4174530"/>
              <a:gd name="connsiteX1" fmla="*/ 12192000 w 12192000"/>
              <a:gd name="connsiteY1" fmla="*/ 745530 h 4174530"/>
              <a:gd name="connsiteX2" fmla="*/ 12192000 w 12192000"/>
              <a:gd name="connsiteY2" fmla="*/ 4174530 h 4174530"/>
              <a:gd name="connsiteX3" fmla="*/ 0 w 12192000"/>
              <a:gd name="connsiteY3" fmla="*/ 4174530 h 4174530"/>
              <a:gd name="connsiteX4" fmla="*/ 0 w 12192000"/>
              <a:gd name="connsiteY4" fmla="*/ 745530 h 4174530"/>
              <a:gd name="connsiteX5" fmla="*/ 1524000 w 12192000"/>
              <a:gd name="connsiteY5" fmla="*/ 945102 h 4174530"/>
              <a:gd name="connsiteX6" fmla="*/ 3135086 w 12192000"/>
              <a:gd name="connsiteY6" fmla="*/ 1554702 h 4174530"/>
              <a:gd name="connsiteX7" fmla="*/ 5065486 w 12192000"/>
              <a:gd name="connsiteY7" fmla="*/ 1177331 h 4174530"/>
              <a:gd name="connsiteX8" fmla="*/ 6574972 w 12192000"/>
              <a:gd name="connsiteY8" fmla="*/ 2019158 h 4174530"/>
              <a:gd name="connsiteX9" fmla="*/ 7750628 w 12192000"/>
              <a:gd name="connsiteY9" fmla="*/ 1177331 h 4174530"/>
              <a:gd name="connsiteX10" fmla="*/ 9231085 w 12192000"/>
              <a:gd name="connsiteY10" fmla="*/ 872531 h 4174530"/>
              <a:gd name="connsiteX11" fmla="*/ 10305143 w 12192000"/>
              <a:gd name="connsiteY11" fmla="*/ 1673 h 4174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4174530">
                <a:moveTo>
                  <a:pt x="10305143" y="1673"/>
                </a:moveTo>
                <a:cubicBezTo>
                  <a:pt x="10798629" y="-19494"/>
                  <a:pt x="11877524" y="156492"/>
                  <a:pt x="12192000" y="745530"/>
                </a:cubicBezTo>
                <a:lnTo>
                  <a:pt x="12192000" y="4174530"/>
                </a:lnTo>
                <a:lnTo>
                  <a:pt x="0" y="4174530"/>
                </a:lnTo>
                <a:lnTo>
                  <a:pt x="0" y="745530"/>
                </a:lnTo>
                <a:cubicBezTo>
                  <a:pt x="254000" y="207292"/>
                  <a:pt x="1001486" y="810240"/>
                  <a:pt x="1524000" y="945102"/>
                </a:cubicBezTo>
                <a:cubicBezTo>
                  <a:pt x="3207657" y="717107"/>
                  <a:pt x="2544838" y="1515997"/>
                  <a:pt x="3135086" y="1554702"/>
                </a:cubicBezTo>
                <a:cubicBezTo>
                  <a:pt x="3725334" y="1593407"/>
                  <a:pt x="4492172" y="1099922"/>
                  <a:pt x="5065486" y="1177331"/>
                </a:cubicBezTo>
                <a:cubicBezTo>
                  <a:pt x="5638801" y="1254740"/>
                  <a:pt x="6127448" y="2019158"/>
                  <a:pt x="6574972" y="2019158"/>
                </a:cubicBezTo>
                <a:cubicBezTo>
                  <a:pt x="7022496" y="2019158"/>
                  <a:pt x="7307942" y="1368436"/>
                  <a:pt x="7750628" y="1177331"/>
                </a:cubicBezTo>
                <a:cubicBezTo>
                  <a:pt x="8193314" y="986226"/>
                  <a:pt x="8805333" y="1068474"/>
                  <a:pt x="9231085" y="872531"/>
                </a:cubicBezTo>
                <a:cubicBezTo>
                  <a:pt x="9656838" y="676588"/>
                  <a:pt x="9811657" y="22840"/>
                  <a:pt x="10305143" y="1673"/>
                </a:cubicBezTo>
                <a:close/>
              </a:path>
            </a:pathLst>
          </a:custGeom>
        </p:spPr>
        <p:txBody>
          <a:bodyPr wrap="square" anchor="b">
            <a:noAutofit/>
          </a:bodyPr>
          <a:lstStyle>
            <a:lvl1pPr marL="0" indent="0" algn="ctr" rtl="1">
              <a:buNone/>
              <a:defRPr>
                <a:latin typeface="DIN Next LT Arabic Light" panose="020B0303020203050203" pitchFamily="34" charset="-78"/>
                <a:cs typeface="DIN Next LT Arabic Light" panose="020B0303020203050203" pitchFamily="34" charset="-78"/>
              </a:defRPr>
            </a:lvl1pPr>
          </a:lstStyle>
          <a:p>
            <a:r>
              <a:rPr lang="ar-EG" dirty="0"/>
              <a:t>أضف صورة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6938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5472112" cy="6857999"/>
          </a:xfrm>
          <a:custGeom>
            <a:avLst/>
            <a:gdLst>
              <a:gd name="connsiteX0" fmla="*/ 0 w 5472112"/>
              <a:gd name="connsiteY0" fmla="*/ 0 h 6857999"/>
              <a:gd name="connsiteX1" fmla="*/ 4494847 w 5472112"/>
              <a:gd name="connsiteY1" fmla="*/ 0 h 6857999"/>
              <a:gd name="connsiteX2" fmla="*/ 4233242 w 5472112"/>
              <a:gd name="connsiteY2" fmla="*/ 857250 h 6857999"/>
              <a:gd name="connsiteX3" fmla="*/ 3434158 w 5472112"/>
              <a:gd name="connsiteY3" fmla="*/ 1763485 h 6857999"/>
              <a:gd name="connsiteX4" fmla="*/ 3928828 w 5472112"/>
              <a:gd name="connsiteY4" fmla="*/ 2849335 h 6857999"/>
              <a:gd name="connsiteX5" fmla="*/ 2825333 w 5472112"/>
              <a:gd name="connsiteY5" fmla="*/ 3698421 h 6857999"/>
              <a:gd name="connsiteX6" fmla="*/ 3928828 w 5472112"/>
              <a:gd name="connsiteY6" fmla="*/ 4359727 h 6857999"/>
              <a:gd name="connsiteX7" fmla="*/ 4328370 w 5472112"/>
              <a:gd name="connsiteY7" fmla="*/ 5192484 h 6857999"/>
              <a:gd name="connsiteX8" fmla="*/ 5469920 w 5472112"/>
              <a:gd name="connsiteY8" fmla="*/ 5796642 h 6857999"/>
              <a:gd name="connsiteX9" fmla="*/ 4494847 w 5472112"/>
              <a:gd name="connsiteY9" fmla="*/ 6857999 h 6857999"/>
              <a:gd name="connsiteX10" fmla="*/ 0 w 5472112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2112" h="6857999">
                <a:moveTo>
                  <a:pt x="0" y="0"/>
                </a:moveTo>
                <a:lnTo>
                  <a:pt x="4494847" y="0"/>
                </a:lnTo>
                <a:cubicBezTo>
                  <a:pt x="5200388" y="142875"/>
                  <a:pt x="4410023" y="563335"/>
                  <a:pt x="4233242" y="857250"/>
                </a:cubicBezTo>
                <a:cubicBezTo>
                  <a:pt x="4532105" y="1804306"/>
                  <a:pt x="3484894" y="1431471"/>
                  <a:pt x="3434158" y="1763485"/>
                </a:cubicBezTo>
                <a:cubicBezTo>
                  <a:pt x="3383422" y="2095500"/>
                  <a:pt x="4030299" y="2526846"/>
                  <a:pt x="3928828" y="2849335"/>
                </a:cubicBezTo>
                <a:cubicBezTo>
                  <a:pt x="3827358" y="3171824"/>
                  <a:pt x="2825333" y="3446689"/>
                  <a:pt x="2825333" y="3698421"/>
                </a:cubicBezTo>
                <a:cubicBezTo>
                  <a:pt x="2825333" y="3950153"/>
                  <a:pt x="3678321" y="4110716"/>
                  <a:pt x="3928828" y="4359727"/>
                </a:cubicBezTo>
                <a:cubicBezTo>
                  <a:pt x="4179335" y="4608738"/>
                  <a:pt x="4071522" y="4952999"/>
                  <a:pt x="4328370" y="5192484"/>
                </a:cubicBezTo>
                <a:cubicBezTo>
                  <a:pt x="4585219" y="5431970"/>
                  <a:pt x="5442174" y="5519056"/>
                  <a:pt x="5469920" y="5796642"/>
                </a:cubicBezTo>
                <a:cubicBezTo>
                  <a:pt x="5497666" y="6074228"/>
                  <a:pt x="5266978" y="6681106"/>
                  <a:pt x="4494847" y="6857999"/>
                </a:cubicBezTo>
                <a:lnTo>
                  <a:pt x="0" y="6857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 rtl="1">
              <a:buNone/>
              <a:defRPr>
                <a:latin typeface="DIN Next LT Arabic Light" panose="020B0303020203050203" pitchFamily="34" charset="-78"/>
                <a:cs typeface="DIN Next LT Arabic Light" panose="020B0303020203050203" pitchFamily="34" charset="-78"/>
              </a:defRPr>
            </a:lvl1pPr>
          </a:lstStyle>
          <a:p>
            <a:r>
              <a:rPr lang="ar-EG" dirty="0"/>
              <a:t>أضف صورة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5810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6719888" y="-1"/>
            <a:ext cx="5472113" cy="6857999"/>
          </a:xfrm>
          <a:custGeom>
            <a:avLst/>
            <a:gdLst>
              <a:gd name="connsiteX0" fmla="*/ 977266 w 5472113"/>
              <a:gd name="connsiteY0" fmla="*/ 0 h 6857999"/>
              <a:gd name="connsiteX1" fmla="*/ 5472113 w 5472113"/>
              <a:gd name="connsiteY1" fmla="*/ 0 h 6857999"/>
              <a:gd name="connsiteX2" fmla="*/ 5472113 w 5472113"/>
              <a:gd name="connsiteY2" fmla="*/ 6857999 h 6857999"/>
              <a:gd name="connsiteX3" fmla="*/ 977266 w 5472113"/>
              <a:gd name="connsiteY3" fmla="*/ 6857999 h 6857999"/>
              <a:gd name="connsiteX4" fmla="*/ 1238872 w 5472113"/>
              <a:gd name="connsiteY4" fmla="*/ 6000749 h 6857999"/>
              <a:gd name="connsiteX5" fmla="*/ 2037955 w 5472113"/>
              <a:gd name="connsiteY5" fmla="*/ 5094513 h 6857999"/>
              <a:gd name="connsiteX6" fmla="*/ 1543285 w 5472113"/>
              <a:gd name="connsiteY6" fmla="*/ 4008663 h 6857999"/>
              <a:gd name="connsiteX7" fmla="*/ 2646780 w 5472113"/>
              <a:gd name="connsiteY7" fmla="*/ 3159578 h 6857999"/>
              <a:gd name="connsiteX8" fmla="*/ 1543285 w 5472113"/>
              <a:gd name="connsiteY8" fmla="*/ 2498271 h 6857999"/>
              <a:gd name="connsiteX9" fmla="*/ 1143743 w 5472113"/>
              <a:gd name="connsiteY9" fmla="*/ 1665514 h 6857999"/>
              <a:gd name="connsiteX10" fmla="*/ 2193 w 5472113"/>
              <a:gd name="connsiteY10" fmla="*/ 1061357 h 6857999"/>
              <a:gd name="connsiteX11" fmla="*/ 977266 w 5472113"/>
              <a:gd name="connsiteY11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72113" h="6857999">
                <a:moveTo>
                  <a:pt x="977266" y="0"/>
                </a:moveTo>
                <a:lnTo>
                  <a:pt x="5472113" y="0"/>
                </a:lnTo>
                <a:lnTo>
                  <a:pt x="5472113" y="6857999"/>
                </a:lnTo>
                <a:lnTo>
                  <a:pt x="977266" y="6857999"/>
                </a:lnTo>
                <a:cubicBezTo>
                  <a:pt x="271726" y="6715124"/>
                  <a:pt x="1062090" y="6294663"/>
                  <a:pt x="1238872" y="6000749"/>
                </a:cubicBezTo>
                <a:cubicBezTo>
                  <a:pt x="940008" y="5053692"/>
                  <a:pt x="1987220" y="5426528"/>
                  <a:pt x="2037955" y="5094513"/>
                </a:cubicBezTo>
                <a:cubicBezTo>
                  <a:pt x="2088691" y="4762499"/>
                  <a:pt x="1441815" y="4331152"/>
                  <a:pt x="1543285" y="4008663"/>
                </a:cubicBezTo>
                <a:cubicBezTo>
                  <a:pt x="1644755" y="3686174"/>
                  <a:pt x="2646780" y="3411310"/>
                  <a:pt x="2646780" y="3159578"/>
                </a:cubicBezTo>
                <a:cubicBezTo>
                  <a:pt x="2646780" y="2907845"/>
                  <a:pt x="1793792" y="2747282"/>
                  <a:pt x="1543285" y="2498271"/>
                </a:cubicBezTo>
                <a:cubicBezTo>
                  <a:pt x="1292778" y="2249260"/>
                  <a:pt x="1400592" y="1905000"/>
                  <a:pt x="1143743" y="1665514"/>
                </a:cubicBezTo>
                <a:cubicBezTo>
                  <a:pt x="886895" y="1426028"/>
                  <a:pt x="29940" y="1338942"/>
                  <a:pt x="2193" y="1061357"/>
                </a:cubicBezTo>
                <a:cubicBezTo>
                  <a:pt x="-25553" y="783771"/>
                  <a:pt x="205135" y="176892"/>
                  <a:pt x="97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 rtl="1">
              <a:buNone/>
              <a:defRPr>
                <a:latin typeface="DIN Next LT Arabic Light" panose="020B0303020203050203" pitchFamily="34" charset="-78"/>
                <a:cs typeface="DIN Next LT Arabic Light" panose="020B0303020203050203" pitchFamily="34" charset="-78"/>
              </a:defRPr>
            </a:lvl1pPr>
          </a:lstStyle>
          <a:p>
            <a:r>
              <a:rPr lang="ar-EG" dirty="0"/>
              <a:t>أضف صورة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3800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39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6" r:id="rId16"/>
    <p:sldLayoutId id="21474836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443"/>
            <a:ext cx="12191999" cy="6866443"/>
          </a:xfrm>
          <a:prstGeom prst="rect">
            <a:avLst/>
          </a:prstGeom>
        </p:spPr>
      </p:pic>
      <p:sp>
        <p:nvSpPr>
          <p:cNvPr id="24" name="Isosceles Triangle 5"/>
          <p:cNvSpPr/>
          <p:nvPr/>
        </p:nvSpPr>
        <p:spPr>
          <a:xfrm rot="1800000">
            <a:off x="5444754" y="2349924"/>
            <a:ext cx="1383726" cy="1528162"/>
          </a:xfrm>
          <a:custGeom>
            <a:avLst/>
            <a:gdLst>
              <a:gd name="connsiteX0" fmla="*/ 0 w 1743456"/>
              <a:gd name="connsiteY0" fmla="*/ 1901952 h 1901952"/>
              <a:gd name="connsiteX1" fmla="*/ 871728 w 1743456"/>
              <a:gd name="connsiteY1" fmla="*/ 0 h 1901952"/>
              <a:gd name="connsiteX2" fmla="*/ 1743456 w 1743456"/>
              <a:gd name="connsiteY2" fmla="*/ 1901952 h 1901952"/>
              <a:gd name="connsiteX3" fmla="*/ 0 w 1743456"/>
              <a:gd name="connsiteY3" fmla="*/ 1901952 h 1901952"/>
              <a:gd name="connsiteX0" fmla="*/ 18999 w 1781454"/>
              <a:gd name="connsiteY0" fmla="*/ 1901952 h 1901952"/>
              <a:gd name="connsiteX1" fmla="*/ 890727 w 1781454"/>
              <a:gd name="connsiteY1" fmla="*/ 0 h 1901952"/>
              <a:gd name="connsiteX2" fmla="*/ 1762455 w 1781454"/>
              <a:gd name="connsiteY2" fmla="*/ 1901952 h 1901952"/>
              <a:gd name="connsiteX3" fmla="*/ 18999 w 1781454"/>
              <a:gd name="connsiteY3" fmla="*/ 1901952 h 1901952"/>
              <a:gd name="connsiteX0" fmla="*/ 18999 w 1922935"/>
              <a:gd name="connsiteY0" fmla="*/ 1901952 h 1901952"/>
              <a:gd name="connsiteX1" fmla="*/ 890727 w 1922935"/>
              <a:gd name="connsiteY1" fmla="*/ 0 h 1901952"/>
              <a:gd name="connsiteX2" fmla="*/ 1762455 w 1922935"/>
              <a:gd name="connsiteY2" fmla="*/ 1901952 h 1901952"/>
              <a:gd name="connsiteX3" fmla="*/ 18999 w 1922935"/>
              <a:gd name="connsiteY3" fmla="*/ 1901952 h 1901952"/>
              <a:gd name="connsiteX0" fmla="*/ 160480 w 2064416"/>
              <a:gd name="connsiteY0" fmla="*/ 1901952 h 1901952"/>
              <a:gd name="connsiteX1" fmla="*/ 1032208 w 2064416"/>
              <a:gd name="connsiteY1" fmla="*/ 0 h 1901952"/>
              <a:gd name="connsiteX2" fmla="*/ 1903936 w 2064416"/>
              <a:gd name="connsiteY2" fmla="*/ 1901952 h 1901952"/>
              <a:gd name="connsiteX3" fmla="*/ 160480 w 2064416"/>
              <a:gd name="connsiteY3" fmla="*/ 1901952 h 190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4416" h="1901952">
                <a:moveTo>
                  <a:pt x="160480" y="1901952"/>
                </a:moveTo>
                <a:cubicBezTo>
                  <a:pt x="-420672" y="1901952"/>
                  <a:pt x="741632" y="0"/>
                  <a:pt x="1032208" y="0"/>
                </a:cubicBezTo>
                <a:cubicBezTo>
                  <a:pt x="1322784" y="0"/>
                  <a:pt x="2485088" y="1901952"/>
                  <a:pt x="1903936" y="1901952"/>
                </a:cubicBezTo>
                <a:lnTo>
                  <a:pt x="160480" y="1901952"/>
                </a:lnTo>
                <a:close/>
              </a:path>
            </a:pathLst>
          </a:cu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ID"/>
          </a:p>
        </p:txBody>
      </p:sp>
      <p:sp>
        <p:nvSpPr>
          <p:cNvPr id="25" name="Isosceles Triangle 5"/>
          <p:cNvSpPr/>
          <p:nvPr/>
        </p:nvSpPr>
        <p:spPr>
          <a:xfrm rot="19800000">
            <a:off x="5444754" y="2349924"/>
            <a:ext cx="1383726" cy="1528162"/>
          </a:xfrm>
          <a:custGeom>
            <a:avLst/>
            <a:gdLst>
              <a:gd name="connsiteX0" fmla="*/ 0 w 1743456"/>
              <a:gd name="connsiteY0" fmla="*/ 1901952 h 1901952"/>
              <a:gd name="connsiteX1" fmla="*/ 871728 w 1743456"/>
              <a:gd name="connsiteY1" fmla="*/ 0 h 1901952"/>
              <a:gd name="connsiteX2" fmla="*/ 1743456 w 1743456"/>
              <a:gd name="connsiteY2" fmla="*/ 1901952 h 1901952"/>
              <a:gd name="connsiteX3" fmla="*/ 0 w 1743456"/>
              <a:gd name="connsiteY3" fmla="*/ 1901952 h 1901952"/>
              <a:gd name="connsiteX0" fmla="*/ 18999 w 1781454"/>
              <a:gd name="connsiteY0" fmla="*/ 1901952 h 1901952"/>
              <a:gd name="connsiteX1" fmla="*/ 890727 w 1781454"/>
              <a:gd name="connsiteY1" fmla="*/ 0 h 1901952"/>
              <a:gd name="connsiteX2" fmla="*/ 1762455 w 1781454"/>
              <a:gd name="connsiteY2" fmla="*/ 1901952 h 1901952"/>
              <a:gd name="connsiteX3" fmla="*/ 18999 w 1781454"/>
              <a:gd name="connsiteY3" fmla="*/ 1901952 h 1901952"/>
              <a:gd name="connsiteX0" fmla="*/ 18999 w 1922935"/>
              <a:gd name="connsiteY0" fmla="*/ 1901952 h 1901952"/>
              <a:gd name="connsiteX1" fmla="*/ 890727 w 1922935"/>
              <a:gd name="connsiteY1" fmla="*/ 0 h 1901952"/>
              <a:gd name="connsiteX2" fmla="*/ 1762455 w 1922935"/>
              <a:gd name="connsiteY2" fmla="*/ 1901952 h 1901952"/>
              <a:gd name="connsiteX3" fmla="*/ 18999 w 1922935"/>
              <a:gd name="connsiteY3" fmla="*/ 1901952 h 1901952"/>
              <a:gd name="connsiteX0" fmla="*/ 160480 w 2064416"/>
              <a:gd name="connsiteY0" fmla="*/ 1901952 h 1901952"/>
              <a:gd name="connsiteX1" fmla="*/ 1032208 w 2064416"/>
              <a:gd name="connsiteY1" fmla="*/ 0 h 1901952"/>
              <a:gd name="connsiteX2" fmla="*/ 1903936 w 2064416"/>
              <a:gd name="connsiteY2" fmla="*/ 1901952 h 1901952"/>
              <a:gd name="connsiteX3" fmla="*/ 160480 w 2064416"/>
              <a:gd name="connsiteY3" fmla="*/ 1901952 h 190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4416" h="1901952">
                <a:moveTo>
                  <a:pt x="160480" y="1901952"/>
                </a:moveTo>
                <a:cubicBezTo>
                  <a:pt x="-420672" y="1901952"/>
                  <a:pt x="741632" y="0"/>
                  <a:pt x="1032208" y="0"/>
                </a:cubicBezTo>
                <a:cubicBezTo>
                  <a:pt x="1322784" y="0"/>
                  <a:pt x="2485088" y="1901952"/>
                  <a:pt x="1903936" y="1901952"/>
                </a:cubicBezTo>
                <a:lnTo>
                  <a:pt x="160480" y="1901952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ID"/>
          </a:p>
        </p:txBody>
      </p:sp>
      <p:sp>
        <p:nvSpPr>
          <p:cNvPr id="26" name="Isosceles Triangle 5"/>
          <p:cNvSpPr/>
          <p:nvPr/>
        </p:nvSpPr>
        <p:spPr>
          <a:xfrm>
            <a:off x="5444754" y="2410269"/>
            <a:ext cx="1383726" cy="1528162"/>
          </a:xfrm>
          <a:custGeom>
            <a:avLst/>
            <a:gdLst>
              <a:gd name="connsiteX0" fmla="*/ 0 w 1743456"/>
              <a:gd name="connsiteY0" fmla="*/ 1901952 h 1901952"/>
              <a:gd name="connsiteX1" fmla="*/ 871728 w 1743456"/>
              <a:gd name="connsiteY1" fmla="*/ 0 h 1901952"/>
              <a:gd name="connsiteX2" fmla="*/ 1743456 w 1743456"/>
              <a:gd name="connsiteY2" fmla="*/ 1901952 h 1901952"/>
              <a:gd name="connsiteX3" fmla="*/ 0 w 1743456"/>
              <a:gd name="connsiteY3" fmla="*/ 1901952 h 1901952"/>
              <a:gd name="connsiteX0" fmla="*/ 18999 w 1781454"/>
              <a:gd name="connsiteY0" fmla="*/ 1901952 h 1901952"/>
              <a:gd name="connsiteX1" fmla="*/ 890727 w 1781454"/>
              <a:gd name="connsiteY1" fmla="*/ 0 h 1901952"/>
              <a:gd name="connsiteX2" fmla="*/ 1762455 w 1781454"/>
              <a:gd name="connsiteY2" fmla="*/ 1901952 h 1901952"/>
              <a:gd name="connsiteX3" fmla="*/ 18999 w 1781454"/>
              <a:gd name="connsiteY3" fmla="*/ 1901952 h 1901952"/>
              <a:gd name="connsiteX0" fmla="*/ 18999 w 1922935"/>
              <a:gd name="connsiteY0" fmla="*/ 1901952 h 1901952"/>
              <a:gd name="connsiteX1" fmla="*/ 890727 w 1922935"/>
              <a:gd name="connsiteY1" fmla="*/ 0 h 1901952"/>
              <a:gd name="connsiteX2" fmla="*/ 1762455 w 1922935"/>
              <a:gd name="connsiteY2" fmla="*/ 1901952 h 1901952"/>
              <a:gd name="connsiteX3" fmla="*/ 18999 w 1922935"/>
              <a:gd name="connsiteY3" fmla="*/ 1901952 h 1901952"/>
              <a:gd name="connsiteX0" fmla="*/ 160480 w 2064416"/>
              <a:gd name="connsiteY0" fmla="*/ 1901952 h 1901952"/>
              <a:gd name="connsiteX1" fmla="*/ 1032208 w 2064416"/>
              <a:gd name="connsiteY1" fmla="*/ 0 h 1901952"/>
              <a:gd name="connsiteX2" fmla="*/ 1903936 w 2064416"/>
              <a:gd name="connsiteY2" fmla="*/ 1901952 h 1901952"/>
              <a:gd name="connsiteX3" fmla="*/ 160480 w 2064416"/>
              <a:gd name="connsiteY3" fmla="*/ 1901952 h 190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4416" h="1901952">
                <a:moveTo>
                  <a:pt x="160480" y="1901952"/>
                </a:moveTo>
                <a:cubicBezTo>
                  <a:pt x="-420672" y="1901952"/>
                  <a:pt x="741632" y="0"/>
                  <a:pt x="1032208" y="0"/>
                </a:cubicBezTo>
                <a:cubicBezTo>
                  <a:pt x="1322784" y="0"/>
                  <a:pt x="2485088" y="1901952"/>
                  <a:pt x="1903936" y="1901952"/>
                </a:cubicBezTo>
                <a:lnTo>
                  <a:pt x="160480" y="190195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sz="4000" b="1" dirty="0" smtClean="0">
              <a:latin typeface="DIN Next LT Arabic Light" panose="020B0303020203050203" pitchFamily="34" charset="-78"/>
              <a:cs typeface="DIN Next LT Arabic Light" panose="020B0303020203050203" pitchFamily="34" charset="-78"/>
            </a:endParaRPr>
          </a:p>
          <a:p>
            <a:pPr algn="ctr" rtl="1"/>
            <a:r>
              <a:rPr lang="en-US" sz="4000" b="1" dirty="0" smtClean="0">
                <a:latin typeface="DIN Next LT Arabic Light" panose="020B0303020203050203" pitchFamily="34" charset="-78"/>
                <a:cs typeface="DIN Next LT Arabic Light" panose="020B0303020203050203" pitchFamily="34" charset="-78"/>
              </a:rPr>
              <a:t>Pac</a:t>
            </a:r>
            <a:endParaRPr lang="en-ID" sz="4000" dirty="0"/>
          </a:p>
        </p:txBody>
      </p:sp>
      <p:sp>
        <p:nvSpPr>
          <p:cNvPr id="27" name="Rectangle 26"/>
          <p:cNvSpPr/>
          <p:nvPr/>
        </p:nvSpPr>
        <p:spPr>
          <a:xfrm>
            <a:off x="4525174" y="4425561"/>
            <a:ext cx="3222885" cy="547142"/>
          </a:xfrm>
          <a:prstGeom prst="rect">
            <a:avLst/>
          </a:prstGeom>
          <a:gradFill>
            <a:gsLst>
              <a:gs pos="70000">
                <a:schemeClr val="accent3"/>
              </a:gs>
              <a:gs pos="35000">
                <a:schemeClr val="accent2"/>
              </a:gs>
              <a:gs pos="0">
                <a:schemeClr val="accent1"/>
              </a:gs>
              <a:gs pos="100000">
                <a:schemeClr val="accent4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3600" b="1" dirty="0" smtClean="0">
                <a:latin typeface="DIN Next LT Arabic Light" panose="020B0303020203050203" pitchFamily="34" charset="-78"/>
                <a:cs typeface="DIN Next LT Arabic Light" panose="020B0303020203050203" pitchFamily="34" charset="-78"/>
              </a:rPr>
              <a:t>Pac - Man</a:t>
            </a:r>
            <a:endParaRPr lang="en-ID" sz="3600" b="1" dirty="0">
              <a:latin typeface="DIN Next LT Arabic Light" panose="020B0303020203050203" pitchFamily="34" charset="-78"/>
              <a:cs typeface="DIN Next LT Arabic Light" panose="020B0303020203050203" pitchFamily="34" charset="-78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079" y="0"/>
            <a:ext cx="1391550" cy="134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184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222886"/>
            <a:ext cx="12191999" cy="3635114"/>
          </a:xfrm>
          <a:prstGeom prst="rect">
            <a:avLst/>
          </a:prstGeom>
          <a:gradFill>
            <a:gsLst>
              <a:gs pos="70000">
                <a:schemeClr val="accent3"/>
              </a:gs>
              <a:gs pos="35000">
                <a:schemeClr val="accent2"/>
              </a:gs>
              <a:gs pos="0">
                <a:schemeClr val="accent1"/>
              </a:gs>
              <a:gs pos="100000">
                <a:schemeClr val="accent4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716551" y="91309"/>
            <a:ext cx="483607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rtl="1"/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</a:rPr>
              <a:t>Pac-Man Game</a:t>
            </a:r>
            <a:endParaRPr lang="en-ID" sz="5400" b="1" dirty="0">
              <a:solidFill>
                <a:schemeClr val="accent2">
                  <a:lumMod val="75000"/>
                </a:scheme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12628" y="1711969"/>
            <a:ext cx="75507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>
              <a:lnSpc>
                <a:spcPct val="150000"/>
              </a:lnSpc>
            </a:pPr>
            <a:r>
              <a:rPr lang="en-US" sz="2000" b="1" dirty="0"/>
              <a:t>There is a maze with ghosts inside, and there is a Pac-Man inside this maze who wants to eat all the cheese without these ghosts killing him so that he can win this maze.</a:t>
            </a:r>
            <a:r>
              <a:rPr lang="en-US" sz="2000" b="1" cap="small" dirty="0"/>
              <a:t> </a:t>
            </a:r>
            <a:endParaRPr lang="ar-EG" sz="2000" b="1" dirty="0">
              <a:latin typeface="DIN Next LT Arabic Light" panose="020B0303020203050203" pitchFamily="34" charset="-78"/>
              <a:cs typeface="DIN Next LT Arabic Light" panose="020B0303020203050203" pitchFamily="34" charset="-78"/>
            </a:endParaRPr>
          </a:p>
        </p:txBody>
      </p:sp>
      <p:sp>
        <p:nvSpPr>
          <p:cNvPr id="22" name="Rectangle 21"/>
          <p:cNvSpPr/>
          <p:nvPr/>
        </p:nvSpPr>
        <p:spPr>
          <a:xfrm rot="16200000">
            <a:off x="10306987" y="1337871"/>
            <a:ext cx="3222885" cy="547142"/>
          </a:xfrm>
          <a:prstGeom prst="rect">
            <a:avLst/>
          </a:prstGeom>
          <a:gradFill>
            <a:gsLst>
              <a:gs pos="70000">
                <a:schemeClr val="accent3"/>
              </a:gs>
              <a:gs pos="35000">
                <a:schemeClr val="accent2"/>
              </a:gs>
              <a:gs pos="0">
                <a:schemeClr val="accent1"/>
              </a:gs>
              <a:gs pos="100000">
                <a:schemeClr val="accent4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 smtClean="0">
                <a:latin typeface="DIN Next LT Arabic Light" panose="020B0303020203050203" pitchFamily="34" charset="-78"/>
                <a:cs typeface="DIN Next LT Arabic Light" panose="020B0303020203050203" pitchFamily="34" charset="-78"/>
              </a:rPr>
              <a:t>Pac-Man Game</a:t>
            </a:r>
            <a:endParaRPr lang="en-ID" dirty="0">
              <a:latin typeface="DIN Next LT Arabic Light" panose="020B0303020203050203" pitchFamily="34" charset="-78"/>
              <a:cs typeface="DIN Next LT Arabic Light" panose="020B0303020203050203" pitchFamily="34" charset="-78"/>
            </a:endParaRPr>
          </a:p>
        </p:txBody>
      </p:sp>
      <p:sp>
        <p:nvSpPr>
          <p:cNvPr id="23" name="Isosceles Triangle 5"/>
          <p:cNvSpPr/>
          <p:nvPr/>
        </p:nvSpPr>
        <p:spPr>
          <a:xfrm rot="1800000">
            <a:off x="456696" y="147822"/>
            <a:ext cx="2383669" cy="2576523"/>
          </a:xfrm>
          <a:custGeom>
            <a:avLst/>
            <a:gdLst>
              <a:gd name="connsiteX0" fmla="*/ 0 w 1743456"/>
              <a:gd name="connsiteY0" fmla="*/ 1901952 h 1901952"/>
              <a:gd name="connsiteX1" fmla="*/ 871728 w 1743456"/>
              <a:gd name="connsiteY1" fmla="*/ 0 h 1901952"/>
              <a:gd name="connsiteX2" fmla="*/ 1743456 w 1743456"/>
              <a:gd name="connsiteY2" fmla="*/ 1901952 h 1901952"/>
              <a:gd name="connsiteX3" fmla="*/ 0 w 1743456"/>
              <a:gd name="connsiteY3" fmla="*/ 1901952 h 1901952"/>
              <a:gd name="connsiteX0" fmla="*/ 18999 w 1781454"/>
              <a:gd name="connsiteY0" fmla="*/ 1901952 h 1901952"/>
              <a:gd name="connsiteX1" fmla="*/ 890727 w 1781454"/>
              <a:gd name="connsiteY1" fmla="*/ 0 h 1901952"/>
              <a:gd name="connsiteX2" fmla="*/ 1762455 w 1781454"/>
              <a:gd name="connsiteY2" fmla="*/ 1901952 h 1901952"/>
              <a:gd name="connsiteX3" fmla="*/ 18999 w 1781454"/>
              <a:gd name="connsiteY3" fmla="*/ 1901952 h 1901952"/>
              <a:gd name="connsiteX0" fmla="*/ 18999 w 1922935"/>
              <a:gd name="connsiteY0" fmla="*/ 1901952 h 1901952"/>
              <a:gd name="connsiteX1" fmla="*/ 890727 w 1922935"/>
              <a:gd name="connsiteY1" fmla="*/ 0 h 1901952"/>
              <a:gd name="connsiteX2" fmla="*/ 1762455 w 1922935"/>
              <a:gd name="connsiteY2" fmla="*/ 1901952 h 1901952"/>
              <a:gd name="connsiteX3" fmla="*/ 18999 w 1922935"/>
              <a:gd name="connsiteY3" fmla="*/ 1901952 h 1901952"/>
              <a:gd name="connsiteX0" fmla="*/ 160480 w 2064416"/>
              <a:gd name="connsiteY0" fmla="*/ 1901952 h 1901952"/>
              <a:gd name="connsiteX1" fmla="*/ 1032208 w 2064416"/>
              <a:gd name="connsiteY1" fmla="*/ 0 h 1901952"/>
              <a:gd name="connsiteX2" fmla="*/ 1903936 w 2064416"/>
              <a:gd name="connsiteY2" fmla="*/ 1901952 h 1901952"/>
              <a:gd name="connsiteX3" fmla="*/ 160480 w 2064416"/>
              <a:gd name="connsiteY3" fmla="*/ 1901952 h 190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4416" h="1901952">
                <a:moveTo>
                  <a:pt x="160480" y="1901952"/>
                </a:moveTo>
                <a:cubicBezTo>
                  <a:pt x="-420672" y="1901952"/>
                  <a:pt x="741632" y="0"/>
                  <a:pt x="1032208" y="0"/>
                </a:cubicBezTo>
                <a:cubicBezTo>
                  <a:pt x="1322784" y="0"/>
                  <a:pt x="2485088" y="1901952"/>
                  <a:pt x="1903936" y="1901952"/>
                </a:cubicBezTo>
                <a:lnTo>
                  <a:pt x="160480" y="1901952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ID">
              <a:latin typeface="DIN Next LT Arabic Light" panose="020B0303020203050203" pitchFamily="34" charset="-78"/>
              <a:cs typeface="DIN Next LT Arabic Light" panose="020B0303020203050203" pitchFamily="34" charset="-78"/>
            </a:endParaRPr>
          </a:p>
        </p:txBody>
      </p:sp>
      <p:sp>
        <p:nvSpPr>
          <p:cNvPr id="24" name="Isosceles Triangle 5"/>
          <p:cNvSpPr/>
          <p:nvPr/>
        </p:nvSpPr>
        <p:spPr>
          <a:xfrm rot="19800000">
            <a:off x="1190481" y="131406"/>
            <a:ext cx="2333000" cy="2632480"/>
          </a:xfrm>
          <a:custGeom>
            <a:avLst/>
            <a:gdLst>
              <a:gd name="connsiteX0" fmla="*/ 0 w 1743456"/>
              <a:gd name="connsiteY0" fmla="*/ 1901952 h 1901952"/>
              <a:gd name="connsiteX1" fmla="*/ 871728 w 1743456"/>
              <a:gd name="connsiteY1" fmla="*/ 0 h 1901952"/>
              <a:gd name="connsiteX2" fmla="*/ 1743456 w 1743456"/>
              <a:gd name="connsiteY2" fmla="*/ 1901952 h 1901952"/>
              <a:gd name="connsiteX3" fmla="*/ 0 w 1743456"/>
              <a:gd name="connsiteY3" fmla="*/ 1901952 h 1901952"/>
              <a:gd name="connsiteX0" fmla="*/ 18999 w 1781454"/>
              <a:gd name="connsiteY0" fmla="*/ 1901952 h 1901952"/>
              <a:gd name="connsiteX1" fmla="*/ 890727 w 1781454"/>
              <a:gd name="connsiteY1" fmla="*/ 0 h 1901952"/>
              <a:gd name="connsiteX2" fmla="*/ 1762455 w 1781454"/>
              <a:gd name="connsiteY2" fmla="*/ 1901952 h 1901952"/>
              <a:gd name="connsiteX3" fmla="*/ 18999 w 1781454"/>
              <a:gd name="connsiteY3" fmla="*/ 1901952 h 1901952"/>
              <a:gd name="connsiteX0" fmla="*/ 18999 w 1922935"/>
              <a:gd name="connsiteY0" fmla="*/ 1901952 h 1901952"/>
              <a:gd name="connsiteX1" fmla="*/ 890727 w 1922935"/>
              <a:gd name="connsiteY1" fmla="*/ 0 h 1901952"/>
              <a:gd name="connsiteX2" fmla="*/ 1762455 w 1922935"/>
              <a:gd name="connsiteY2" fmla="*/ 1901952 h 1901952"/>
              <a:gd name="connsiteX3" fmla="*/ 18999 w 1922935"/>
              <a:gd name="connsiteY3" fmla="*/ 1901952 h 1901952"/>
              <a:gd name="connsiteX0" fmla="*/ 160480 w 2064416"/>
              <a:gd name="connsiteY0" fmla="*/ 1901952 h 1901952"/>
              <a:gd name="connsiteX1" fmla="*/ 1032208 w 2064416"/>
              <a:gd name="connsiteY1" fmla="*/ 0 h 1901952"/>
              <a:gd name="connsiteX2" fmla="*/ 1903936 w 2064416"/>
              <a:gd name="connsiteY2" fmla="*/ 1901952 h 1901952"/>
              <a:gd name="connsiteX3" fmla="*/ 160480 w 2064416"/>
              <a:gd name="connsiteY3" fmla="*/ 1901952 h 190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4416" h="1901952">
                <a:moveTo>
                  <a:pt x="160480" y="1901952"/>
                </a:moveTo>
                <a:cubicBezTo>
                  <a:pt x="-420672" y="1901952"/>
                  <a:pt x="741632" y="0"/>
                  <a:pt x="1032208" y="0"/>
                </a:cubicBezTo>
                <a:cubicBezTo>
                  <a:pt x="1322784" y="0"/>
                  <a:pt x="2485088" y="1901952"/>
                  <a:pt x="1903936" y="1901952"/>
                </a:cubicBezTo>
                <a:lnTo>
                  <a:pt x="160480" y="1901952"/>
                </a:lnTo>
                <a:close/>
              </a:path>
            </a:pathLst>
          </a:cu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ID">
              <a:latin typeface="DIN Next LT Arabic Light" panose="020B0303020203050203" pitchFamily="34" charset="-78"/>
              <a:cs typeface="DIN Next LT Arabic Light" panose="020B0303020203050203" pitchFamily="34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3854" y="1436083"/>
            <a:ext cx="3278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Methodology</a:t>
            </a:r>
            <a:r>
              <a:rPr lang="en-US" sz="3600" dirty="0"/>
              <a:t>:</a:t>
            </a:r>
            <a:endParaRPr lang="en-US" sz="3600" b="1" dirty="0"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85753" y="3134472"/>
            <a:ext cx="3502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Submitted by:</a:t>
            </a:r>
            <a:endParaRPr lang="en-US" sz="3600" b="1" dirty="0">
              <a:solidFill>
                <a:schemeClr val="bg1">
                  <a:lumMod val="95000"/>
                </a:schemeClr>
              </a:solidFill>
              <a:effectLst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067300" y="3849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EG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193242"/>
              </p:ext>
            </p:extLst>
          </p:nvPr>
        </p:nvGraphicFramePr>
        <p:xfrm>
          <a:off x="576725" y="3820697"/>
          <a:ext cx="2057400" cy="457200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Student Name</a:t>
                      </a:r>
                      <a:endParaRPr lang="en-US" sz="3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93854" y="41011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EG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40667"/>
              </p:ext>
            </p:extLst>
          </p:nvPr>
        </p:nvGraphicFramePr>
        <p:xfrm>
          <a:off x="9653577" y="3764963"/>
          <a:ext cx="2057400" cy="467867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4678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Section</a:t>
                      </a:r>
                      <a:endParaRPr lang="en-US" sz="3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5067300" y="3849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EG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051117"/>
              </p:ext>
            </p:extLst>
          </p:nvPr>
        </p:nvGraphicFramePr>
        <p:xfrm>
          <a:off x="5067300" y="3781405"/>
          <a:ext cx="2057400" cy="457200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35480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Student Email</a:t>
                      </a:r>
                      <a:endParaRPr lang="en-US" sz="3200" b="1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397132"/>
              </p:ext>
            </p:extLst>
          </p:nvPr>
        </p:nvGraphicFramePr>
        <p:xfrm>
          <a:off x="53380" y="4375171"/>
          <a:ext cx="3104090" cy="1097280"/>
        </p:xfrm>
        <a:graphic>
          <a:graphicData uri="http://schemas.openxmlformats.org/drawingml/2006/table">
            <a:tbl>
              <a:tblPr/>
              <a:tblGrid>
                <a:gridCol w="3104090"/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Waleed Hesham Anter </a:t>
                      </a:r>
                      <a:endParaRPr lang="en-US" sz="2800" b="1" dirty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Nour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Eldeen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Ahmed 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Shabana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b="1" dirty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Nour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Eldeen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Emad </a:t>
                      </a:r>
                      <a:endParaRPr lang="en-US" sz="2800" b="1" dirty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3107871" y="52177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EG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034407"/>
              </p:ext>
            </p:extLst>
          </p:nvPr>
        </p:nvGraphicFramePr>
        <p:xfrm>
          <a:off x="4442648" y="4375171"/>
          <a:ext cx="3380015" cy="1127760"/>
        </p:xfrm>
        <a:graphic>
          <a:graphicData uri="http://schemas.openxmlformats.org/drawingml/2006/table">
            <a:tbl>
              <a:tblPr/>
              <a:tblGrid>
                <a:gridCol w="3380015"/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waleedanter@std.mans.edu.eg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nourahmei@std.mans.edu.eg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nourelfera@std.mans.edu.eg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4835072" y="53978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EG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184645"/>
              </p:ext>
            </p:extLst>
          </p:nvPr>
        </p:nvGraphicFramePr>
        <p:xfrm>
          <a:off x="9653577" y="4389418"/>
          <a:ext cx="2057400" cy="1097280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EG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  <a:endParaRPr lang="ar-EG" sz="2800" b="1" dirty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EG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  <a:endParaRPr lang="ar-EG" sz="2800" b="1" dirty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EG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  <a:endParaRPr lang="ar-EG" sz="2800" b="1" dirty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9696682" y="561105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EG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213" y="-2875"/>
            <a:ext cx="1391550" cy="1344517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4845334" y="6129218"/>
            <a:ext cx="26166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EG" sz="2000" b="1" dirty="0" smtClean="0">
                <a:solidFill>
                  <a:schemeClr val="bg1"/>
                </a:solidFill>
              </a:rPr>
              <a:t>Dr</a:t>
            </a:r>
            <a:r>
              <a:rPr lang="ar-EG" sz="2000" b="1" dirty="0">
                <a:solidFill>
                  <a:schemeClr val="bg1"/>
                </a:solidFill>
              </a:rPr>
              <a:t>. Sara </a:t>
            </a:r>
            <a:r>
              <a:rPr lang="ar-EG" sz="2000" b="1" dirty="0" smtClean="0">
                <a:solidFill>
                  <a:schemeClr val="bg1"/>
                </a:solidFill>
              </a:rPr>
              <a:t>El-Metwall</a:t>
            </a:r>
            <a:r>
              <a:rPr lang="en-US" sz="2000" b="1" dirty="0" smtClean="0">
                <a:solidFill>
                  <a:schemeClr val="bg1"/>
                </a:solidFill>
              </a:rPr>
              <a:t>y</a:t>
            </a:r>
            <a:r>
              <a:rPr lang="ar-EG" sz="2000" b="1" dirty="0" smtClean="0">
                <a:solidFill>
                  <a:schemeClr val="bg1"/>
                </a:solidFill>
              </a:rPr>
              <a:t/>
            </a:r>
            <a:br>
              <a:rPr lang="ar-EG" sz="2000" b="1" dirty="0" smtClean="0">
                <a:solidFill>
                  <a:schemeClr val="bg1"/>
                </a:solidFill>
              </a:rPr>
            </a:br>
            <a:r>
              <a:rPr lang="ar-EG" sz="2000" b="1" dirty="0" smtClean="0">
                <a:solidFill>
                  <a:schemeClr val="bg1"/>
                </a:solidFill>
              </a:rPr>
              <a:t>En</a:t>
            </a:r>
            <a:r>
              <a:rPr lang="en-US" sz="2000" b="1" dirty="0" smtClean="0">
                <a:solidFill>
                  <a:schemeClr val="bg1"/>
                </a:solidFill>
              </a:rPr>
              <a:t>g</a:t>
            </a:r>
            <a:r>
              <a:rPr lang="en-US" sz="2000" b="1" dirty="0">
                <a:solidFill>
                  <a:schemeClr val="bg1"/>
                </a:solidFill>
              </a:rPr>
              <a:t>.</a:t>
            </a:r>
            <a:r>
              <a:rPr lang="ar-EG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Amany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Sherif</a:t>
            </a:r>
            <a:endParaRPr lang="ar-EG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451215"/>
              </p:ext>
            </p:extLst>
          </p:nvPr>
        </p:nvGraphicFramePr>
        <p:xfrm>
          <a:off x="4803295" y="5596800"/>
          <a:ext cx="2658717" cy="457200"/>
        </p:xfrm>
        <a:graphic>
          <a:graphicData uri="http://schemas.openxmlformats.org/drawingml/2006/table">
            <a:tbl>
              <a:tblPr/>
              <a:tblGrid>
                <a:gridCol w="2658717"/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EG" sz="2400" b="1" dirty="0" smtClean="0"/>
                        <a:t>Our Supervisors </a:t>
                      </a:r>
                      <a:endParaRPr lang="en-US" sz="3200" b="1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7570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/>
        </p:nvSpPr>
        <p:spPr>
          <a:xfrm flipH="1">
            <a:off x="0" y="2381250"/>
            <a:ext cx="12192000" cy="447675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  <a:gd name="connsiteX4" fmla="*/ 0 w 12192000"/>
              <a:gd name="connsiteY4" fmla="*/ 0 h 3429000"/>
              <a:gd name="connsiteX0" fmla="*/ 0 w 12192000"/>
              <a:gd name="connsiteY0" fmla="*/ 18143 h 3447143"/>
              <a:gd name="connsiteX1" fmla="*/ 6487886 w 12192000"/>
              <a:gd name="connsiteY1" fmla="*/ 0 h 3447143"/>
              <a:gd name="connsiteX2" fmla="*/ 12192000 w 12192000"/>
              <a:gd name="connsiteY2" fmla="*/ 18143 h 3447143"/>
              <a:gd name="connsiteX3" fmla="*/ 12192000 w 12192000"/>
              <a:gd name="connsiteY3" fmla="*/ 3447143 h 3447143"/>
              <a:gd name="connsiteX4" fmla="*/ 0 w 12192000"/>
              <a:gd name="connsiteY4" fmla="*/ 3447143 h 3447143"/>
              <a:gd name="connsiteX5" fmla="*/ 0 w 12192000"/>
              <a:gd name="connsiteY5" fmla="*/ 18143 h 3447143"/>
              <a:gd name="connsiteX0" fmla="*/ 0 w 12192000"/>
              <a:gd name="connsiteY0" fmla="*/ 18143 h 3447143"/>
              <a:gd name="connsiteX1" fmla="*/ 3439886 w 12192000"/>
              <a:gd name="connsiteY1" fmla="*/ 1 h 3447143"/>
              <a:gd name="connsiteX2" fmla="*/ 6487886 w 12192000"/>
              <a:gd name="connsiteY2" fmla="*/ 0 h 3447143"/>
              <a:gd name="connsiteX3" fmla="*/ 12192000 w 12192000"/>
              <a:gd name="connsiteY3" fmla="*/ 18143 h 3447143"/>
              <a:gd name="connsiteX4" fmla="*/ 12192000 w 12192000"/>
              <a:gd name="connsiteY4" fmla="*/ 3447143 h 3447143"/>
              <a:gd name="connsiteX5" fmla="*/ 0 w 12192000"/>
              <a:gd name="connsiteY5" fmla="*/ 3447143 h 3447143"/>
              <a:gd name="connsiteX6" fmla="*/ 0 w 12192000"/>
              <a:gd name="connsiteY6" fmla="*/ 18143 h 3447143"/>
              <a:gd name="connsiteX0" fmla="*/ 0 w 12192000"/>
              <a:gd name="connsiteY0" fmla="*/ 18143 h 3447143"/>
              <a:gd name="connsiteX1" fmla="*/ 3439886 w 12192000"/>
              <a:gd name="connsiteY1" fmla="*/ 1 h 3447143"/>
              <a:gd name="connsiteX2" fmla="*/ 6487886 w 12192000"/>
              <a:gd name="connsiteY2" fmla="*/ 0 h 3447143"/>
              <a:gd name="connsiteX3" fmla="*/ 9347200 w 12192000"/>
              <a:gd name="connsiteY3" fmla="*/ 14515 h 3447143"/>
              <a:gd name="connsiteX4" fmla="*/ 12192000 w 12192000"/>
              <a:gd name="connsiteY4" fmla="*/ 18143 h 3447143"/>
              <a:gd name="connsiteX5" fmla="*/ 12192000 w 12192000"/>
              <a:gd name="connsiteY5" fmla="*/ 3447143 h 3447143"/>
              <a:gd name="connsiteX6" fmla="*/ 0 w 12192000"/>
              <a:gd name="connsiteY6" fmla="*/ 3447143 h 3447143"/>
              <a:gd name="connsiteX7" fmla="*/ 0 w 12192000"/>
              <a:gd name="connsiteY7" fmla="*/ 18143 h 3447143"/>
              <a:gd name="connsiteX0" fmla="*/ 0 w 12192000"/>
              <a:gd name="connsiteY0" fmla="*/ 254537 h 3683537"/>
              <a:gd name="connsiteX1" fmla="*/ 3439886 w 12192000"/>
              <a:gd name="connsiteY1" fmla="*/ 236395 h 3683537"/>
              <a:gd name="connsiteX2" fmla="*/ 6487886 w 12192000"/>
              <a:gd name="connsiteY2" fmla="*/ 236394 h 3683537"/>
              <a:gd name="connsiteX3" fmla="*/ 9347200 w 12192000"/>
              <a:gd name="connsiteY3" fmla="*/ 250909 h 3683537"/>
              <a:gd name="connsiteX4" fmla="*/ 12192000 w 12192000"/>
              <a:gd name="connsiteY4" fmla="*/ 254537 h 3683537"/>
              <a:gd name="connsiteX5" fmla="*/ 12192000 w 12192000"/>
              <a:gd name="connsiteY5" fmla="*/ 3683537 h 3683537"/>
              <a:gd name="connsiteX6" fmla="*/ 0 w 12192000"/>
              <a:gd name="connsiteY6" fmla="*/ 3683537 h 3683537"/>
              <a:gd name="connsiteX7" fmla="*/ 0 w 12192000"/>
              <a:gd name="connsiteY7" fmla="*/ 254537 h 3683537"/>
              <a:gd name="connsiteX0" fmla="*/ 0 w 12192000"/>
              <a:gd name="connsiteY0" fmla="*/ 254537 h 3683537"/>
              <a:gd name="connsiteX1" fmla="*/ 3439886 w 12192000"/>
              <a:gd name="connsiteY1" fmla="*/ 236395 h 3683537"/>
              <a:gd name="connsiteX2" fmla="*/ 6487886 w 12192000"/>
              <a:gd name="connsiteY2" fmla="*/ 236394 h 3683537"/>
              <a:gd name="connsiteX3" fmla="*/ 9347200 w 12192000"/>
              <a:gd name="connsiteY3" fmla="*/ 250909 h 3683537"/>
              <a:gd name="connsiteX4" fmla="*/ 12192000 w 12192000"/>
              <a:gd name="connsiteY4" fmla="*/ 254537 h 3683537"/>
              <a:gd name="connsiteX5" fmla="*/ 12192000 w 12192000"/>
              <a:gd name="connsiteY5" fmla="*/ 3683537 h 3683537"/>
              <a:gd name="connsiteX6" fmla="*/ 0 w 12192000"/>
              <a:gd name="connsiteY6" fmla="*/ 3683537 h 3683537"/>
              <a:gd name="connsiteX7" fmla="*/ 0 w 12192000"/>
              <a:gd name="connsiteY7" fmla="*/ 254537 h 3683537"/>
              <a:gd name="connsiteX0" fmla="*/ 0 w 12192000"/>
              <a:gd name="connsiteY0" fmla="*/ 285574 h 3714574"/>
              <a:gd name="connsiteX1" fmla="*/ 3439886 w 12192000"/>
              <a:gd name="connsiteY1" fmla="*/ 267432 h 3714574"/>
              <a:gd name="connsiteX2" fmla="*/ 6560458 w 12192000"/>
              <a:gd name="connsiteY2" fmla="*/ 1036688 h 3714574"/>
              <a:gd name="connsiteX3" fmla="*/ 9347200 w 12192000"/>
              <a:gd name="connsiteY3" fmla="*/ 281946 h 3714574"/>
              <a:gd name="connsiteX4" fmla="*/ 12192000 w 12192000"/>
              <a:gd name="connsiteY4" fmla="*/ 285574 h 3714574"/>
              <a:gd name="connsiteX5" fmla="*/ 12192000 w 12192000"/>
              <a:gd name="connsiteY5" fmla="*/ 3714574 h 3714574"/>
              <a:gd name="connsiteX6" fmla="*/ 0 w 12192000"/>
              <a:gd name="connsiteY6" fmla="*/ 3714574 h 3714574"/>
              <a:gd name="connsiteX7" fmla="*/ 0 w 12192000"/>
              <a:gd name="connsiteY7" fmla="*/ 285574 h 3714574"/>
              <a:gd name="connsiteX0" fmla="*/ 0 w 12192000"/>
              <a:gd name="connsiteY0" fmla="*/ 285574 h 3714574"/>
              <a:gd name="connsiteX1" fmla="*/ 3439886 w 12192000"/>
              <a:gd name="connsiteY1" fmla="*/ 267432 h 3714574"/>
              <a:gd name="connsiteX2" fmla="*/ 6560458 w 12192000"/>
              <a:gd name="connsiteY2" fmla="*/ 1036688 h 3714574"/>
              <a:gd name="connsiteX3" fmla="*/ 9347200 w 12192000"/>
              <a:gd name="connsiteY3" fmla="*/ 281946 h 3714574"/>
              <a:gd name="connsiteX4" fmla="*/ 12192000 w 12192000"/>
              <a:gd name="connsiteY4" fmla="*/ 285574 h 3714574"/>
              <a:gd name="connsiteX5" fmla="*/ 12192000 w 12192000"/>
              <a:gd name="connsiteY5" fmla="*/ 3714574 h 3714574"/>
              <a:gd name="connsiteX6" fmla="*/ 0 w 12192000"/>
              <a:gd name="connsiteY6" fmla="*/ 3714574 h 3714574"/>
              <a:gd name="connsiteX7" fmla="*/ 0 w 12192000"/>
              <a:gd name="connsiteY7" fmla="*/ 285574 h 3714574"/>
              <a:gd name="connsiteX0" fmla="*/ 0 w 12192000"/>
              <a:gd name="connsiteY0" fmla="*/ 285574 h 3714574"/>
              <a:gd name="connsiteX1" fmla="*/ 3439886 w 12192000"/>
              <a:gd name="connsiteY1" fmla="*/ 267432 h 3714574"/>
              <a:gd name="connsiteX2" fmla="*/ 6560458 w 12192000"/>
              <a:gd name="connsiteY2" fmla="*/ 1036688 h 3714574"/>
              <a:gd name="connsiteX3" fmla="*/ 9347200 w 12192000"/>
              <a:gd name="connsiteY3" fmla="*/ 281946 h 3714574"/>
              <a:gd name="connsiteX4" fmla="*/ 12192000 w 12192000"/>
              <a:gd name="connsiteY4" fmla="*/ 285574 h 3714574"/>
              <a:gd name="connsiteX5" fmla="*/ 12192000 w 12192000"/>
              <a:gd name="connsiteY5" fmla="*/ 3714574 h 3714574"/>
              <a:gd name="connsiteX6" fmla="*/ 0 w 12192000"/>
              <a:gd name="connsiteY6" fmla="*/ 3714574 h 3714574"/>
              <a:gd name="connsiteX7" fmla="*/ 0 w 12192000"/>
              <a:gd name="connsiteY7" fmla="*/ 285574 h 3714574"/>
              <a:gd name="connsiteX0" fmla="*/ 0 w 12192000"/>
              <a:gd name="connsiteY0" fmla="*/ 177836 h 3606836"/>
              <a:gd name="connsiteX1" fmla="*/ 3439886 w 12192000"/>
              <a:gd name="connsiteY1" fmla="*/ 159694 h 3606836"/>
              <a:gd name="connsiteX2" fmla="*/ 6560458 w 12192000"/>
              <a:gd name="connsiteY2" fmla="*/ 928950 h 3606836"/>
              <a:gd name="connsiteX3" fmla="*/ 9477828 w 12192000"/>
              <a:gd name="connsiteY3" fmla="*/ 711237 h 3606836"/>
              <a:gd name="connsiteX4" fmla="*/ 12192000 w 12192000"/>
              <a:gd name="connsiteY4" fmla="*/ 177836 h 3606836"/>
              <a:gd name="connsiteX5" fmla="*/ 12192000 w 12192000"/>
              <a:gd name="connsiteY5" fmla="*/ 3606836 h 3606836"/>
              <a:gd name="connsiteX6" fmla="*/ 0 w 12192000"/>
              <a:gd name="connsiteY6" fmla="*/ 3606836 h 3606836"/>
              <a:gd name="connsiteX7" fmla="*/ 0 w 12192000"/>
              <a:gd name="connsiteY7" fmla="*/ 177836 h 3606836"/>
              <a:gd name="connsiteX0" fmla="*/ 0 w 12192000"/>
              <a:gd name="connsiteY0" fmla="*/ 314690 h 3743690"/>
              <a:gd name="connsiteX1" fmla="*/ 3439886 w 12192000"/>
              <a:gd name="connsiteY1" fmla="*/ 296548 h 3743690"/>
              <a:gd name="connsiteX2" fmla="*/ 6560458 w 12192000"/>
              <a:gd name="connsiteY2" fmla="*/ 1065804 h 3743690"/>
              <a:gd name="connsiteX3" fmla="*/ 9477828 w 12192000"/>
              <a:gd name="connsiteY3" fmla="*/ 848091 h 3743690"/>
              <a:gd name="connsiteX4" fmla="*/ 12192000 w 12192000"/>
              <a:gd name="connsiteY4" fmla="*/ 314690 h 3743690"/>
              <a:gd name="connsiteX5" fmla="*/ 12192000 w 12192000"/>
              <a:gd name="connsiteY5" fmla="*/ 3743690 h 3743690"/>
              <a:gd name="connsiteX6" fmla="*/ 0 w 12192000"/>
              <a:gd name="connsiteY6" fmla="*/ 3743690 h 3743690"/>
              <a:gd name="connsiteX7" fmla="*/ 0 w 12192000"/>
              <a:gd name="connsiteY7" fmla="*/ 314690 h 3743690"/>
              <a:gd name="connsiteX0" fmla="*/ 0 w 12192000"/>
              <a:gd name="connsiteY0" fmla="*/ 245816 h 3674816"/>
              <a:gd name="connsiteX1" fmla="*/ 3439886 w 12192000"/>
              <a:gd name="connsiteY1" fmla="*/ 227674 h 3674816"/>
              <a:gd name="connsiteX2" fmla="*/ 6560458 w 12192000"/>
              <a:gd name="connsiteY2" fmla="*/ 996930 h 3674816"/>
              <a:gd name="connsiteX3" fmla="*/ 9477828 w 12192000"/>
              <a:gd name="connsiteY3" fmla="*/ 779217 h 3674816"/>
              <a:gd name="connsiteX4" fmla="*/ 12192000 w 12192000"/>
              <a:gd name="connsiteY4" fmla="*/ 245816 h 3674816"/>
              <a:gd name="connsiteX5" fmla="*/ 12192000 w 12192000"/>
              <a:gd name="connsiteY5" fmla="*/ 3674816 h 3674816"/>
              <a:gd name="connsiteX6" fmla="*/ 0 w 12192000"/>
              <a:gd name="connsiteY6" fmla="*/ 3674816 h 3674816"/>
              <a:gd name="connsiteX7" fmla="*/ 0 w 12192000"/>
              <a:gd name="connsiteY7" fmla="*/ 245816 h 3674816"/>
              <a:gd name="connsiteX0" fmla="*/ 0 w 12192000"/>
              <a:gd name="connsiteY0" fmla="*/ 371820 h 3800820"/>
              <a:gd name="connsiteX1" fmla="*/ 3439886 w 12192000"/>
              <a:gd name="connsiteY1" fmla="*/ 353678 h 3800820"/>
              <a:gd name="connsiteX2" fmla="*/ 6560458 w 12192000"/>
              <a:gd name="connsiteY2" fmla="*/ 1122934 h 3800820"/>
              <a:gd name="connsiteX3" fmla="*/ 9231085 w 12192000"/>
              <a:gd name="connsiteY3" fmla="*/ 498821 h 3800820"/>
              <a:gd name="connsiteX4" fmla="*/ 12192000 w 12192000"/>
              <a:gd name="connsiteY4" fmla="*/ 371820 h 3800820"/>
              <a:gd name="connsiteX5" fmla="*/ 12192000 w 12192000"/>
              <a:gd name="connsiteY5" fmla="*/ 3800820 h 3800820"/>
              <a:gd name="connsiteX6" fmla="*/ 0 w 12192000"/>
              <a:gd name="connsiteY6" fmla="*/ 3800820 h 3800820"/>
              <a:gd name="connsiteX7" fmla="*/ 0 w 12192000"/>
              <a:gd name="connsiteY7" fmla="*/ 371820 h 3800820"/>
              <a:gd name="connsiteX0" fmla="*/ 0 w 12192000"/>
              <a:gd name="connsiteY0" fmla="*/ 543494 h 3972494"/>
              <a:gd name="connsiteX1" fmla="*/ 3439886 w 12192000"/>
              <a:gd name="connsiteY1" fmla="*/ 525352 h 3972494"/>
              <a:gd name="connsiteX2" fmla="*/ 6560458 w 12192000"/>
              <a:gd name="connsiteY2" fmla="*/ 1294608 h 3972494"/>
              <a:gd name="connsiteX3" fmla="*/ 9231085 w 12192000"/>
              <a:gd name="connsiteY3" fmla="*/ 670495 h 3972494"/>
              <a:gd name="connsiteX4" fmla="*/ 12192000 w 12192000"/>
              <a:gd name="connsiteY4" fmla="*/ 543494 h 3972494"/>
              <a:gd name="connsiteX5" fmla="*/ 12192000 w 12192000"/>
              <a:gd name="connsiteY5" fmla="*/ 3972494 h 3972494"/>
              <a:gd name="connsiteX6" fmla="*/ 0 w 12192000"/>
              <a:gd name="connsiteY6" fmla="*/ 3972494 h 3972494"/>
              <a:gd name="connsiteX7" fmla="*/ 0 w 12192000"/>
              <a:gd name="connsiteY7" fmla="*/ 543494 h 3972494"/>
              <a:gd name="connsiteX0" fmla="*/ 0 w 12192000"/>
              <a:gd name="connsiteY0" fmla="*/ 543494 h 3972494"/>
              <a:gd name="connsiteX1" fmla="*/ 3439886 w 12192000"/>
              <a:gd name="connsiteY1" fmla="*/ 525352 h 3972494"/>
              <a:gd name="connsiteX2" fmla="*/ 6560458 w 12192000"/>
              <a:gd name="connsiteY2" fmla="*/ 1294608 h 3972494"/>
              <a:gd name="connsiteX3" fmla="*/ 9231085 w 12192000"/>
              <a:gd name="connsiteY3" fmla="*/ 670495 h 3972494"/>
              <a:gd name="connsiteX4" fmla="*/ 12192000 w 12192000"/>
              <a:gd name="connsiteY4" fmla="*/ 543494 h 3972494"/>
              <a:gd name="connsiteX5" fmla="*/ 12192000 w 12192000"/>
              <a:gd name="connsiteY5" fmla="*/ 3972494 h 3972494"/>
              <a:gd name="connsiteX6" fmla="*/ 0 w 12192000"/>
              <a:gd name="connsiteY6" fmla="*/ 3972494 h 3972494"/>
              <a:gd name="connsiteX7" fmla="*/ 0 w 12192000"/>
              <a:gd name="connsiteY7" fmla="*/ 543494 h 3972494"/>
              <a:gd name="connsiteX0" fmla="*/ 0 w 12192000"/>
              <a:gd name="connsiteY0" fmla="*/ 268767 h 3697767"/>
              <a:gd name="connsiteX1" fmla="*/ 3439886 w 12192000"/>
              <a:gd name="connsiteY1" fmla="*/ 250625 h 3697767"/>
              <a:gd name="connsiteX2" fmla="*/ 6574972 w 12192000"/>
              <a:gd name="connsiteY2" fmla="*/ 1542395 h 3697767"/>
              <a:gd name="connsiteX3" fmla="*/ 9231085 w 12192000"/>
              <a:gd name="connsiteY3" fmla="*/ 395768 h 3697767"/>
              <a:gd name="connsiteX4" fmla="*/ 12192000 w 12192000"/>
              <a:gd name="connsiteY4" fmla="*/ 268767 h 3697767"/>
              <a:gd name="connsiteX5" fmla="*/ 12192000 w 12192000"/>
              <a:gd name="connsiteY5" fmla="*/ 3697767 h 3697767"/>
              <a:gd name="connsiteX6" fmla="*/ 0 w 12192000"/>
              <a:gd name="connsiteY6" fmla="*/ 3697767 h 3697767"/>
              <a:gd name="connsiteX7" fmla="*/ 0 w 12192000"/>
              <a:gd name="connsiteY7" fmla="*/ 268767 h 3697767"/>
              <a:gd name="connsiteX0" fmla="*/ 0 w 12192000"/>
              <a:gd name="connsiteY0" fmla="*/ 619785 h 4048785"/>
              <a:gd name="connsiteX1" fmla="*/ 3439886 w 12192000"/>
              <a:gd name="connsiteY1" fmla="*/ 601643 h 4048785"/>
              <a:gd name="connsiteX2" fmla="*/ 6574972 w 12192000"/>
              <a:gd name="connsiteY2" fmla="*/ 1893413 h 4048785"/>
              <a:gd name="connsiteX3" fmla="*/ 9231085 w 12192000"/>
              <a:gd name="connsiteY3" fmla="*/ 746786 h 4048785"/>
              <a:gd name="connsiteX4" fmla="*/ 12192000 w 12192000"/>
              <a:gd name="connsiteY4" fmla="*/ 619785 h 4048785"/>
              <a:gd name="connsiteX5" fmla="*/ 12192000 w 12192000"/>
              <a:gd name="connsiteY5" fmla="*/ 4048785 h 4048785"/>
              <a:gd name="connsiteX6" fmla="*/ 0 w 12192000"/>
              <a:gd name="connsiteY6" fmla="*/ 4048785 h 4048785"/>
              <a:gd name="connsiteX7" fmla="*/ 0 w 12192000"/>
              <a:gd name="connsiteY7" fmla="*/ 619785 h 4048785"/>
              <a:gd name="connsiteX0" fmla="*/ 0 w 12192000"/>
              <a:gd name="connsiteY0" fmla="*/ 619785 h 4048785"/>
              <a:gd name="connsiteX1" fmla="*/ 3439886 w 12192000"/>
              <a:gd name="connsiteY1" fmla="*/ 601643 h 4048785"/>
              <a:gd name="connsiteX2" fmla="*/ 6574972 w 12192000"/>
              <a:gd name="connsiteY2" fmla="*/ 1893413 h 4048785"/>
              <a:gd name="connsiteX3" fmla="*/ 9231085 w 12192000"/>
              <a:gd name="connsiteY3" fmla="*/ 746786 h 4048785"/>
              <a:gd name="connsiteX4" fmla="*/ 12192000 w 12192000"/>
              <a:gd name="connsiteY4" fmla="*/ 619785 h 4048785"/>
              <a:gd name="connsiteX5" fmla="*/ 12192000 w 12192000"/>
              <a:gd name="connsiteY5" fmla="*/ 4048785 h 4048785"/>
              <a:gd name="connsiteX6" fmla="*/ 0 w 12192000"/>
              <a:gd name="connsiteY6" fmla="*/ 4048785 h 4048785"/>
              <a:gd name="connsiteX7" fmla="*/ 0 w 12192000"/>
              <a:gd name="connsiteY7" fmla="*/ 619785 h 4048785"/>
              <a:gd name="connsiteX0" fmla="*/ 0 w 12192000"/>
              <a:gd name="connsiteY0" fmla="*/ 619785 h 4048785"/>
              <a:gd name="connsiteX1" fmla="*/ 3135086 w 12192000"/>
              <a:gd name="connsiteY1" fmla="*/ 1428957 h 4048785"/>
              <a:gd name="connsiteX2" fmla="*/ 6574972 w 12192000"/>
              <a:gd name="connsiteY2" fmla="*/ 1893413 h 4048785"/>
              <a:gd name="connsiteX3" fmla="*/ 9231085 w 12192000"/>
              <a:gd name="connsiteY3" fmla="*/ 746786 h 4048785"/>
              <a:gd name="connsiteX4" fmla="*/ 12192000 w 12192000"/>
              <a:gd name="connsiteY4" fmla="*/ 619785 h 4048785"/>
              <a:gd name="connsiteX5" fmla="*/ 12192000 w 12192000"/>
              <a:gd name="connsiteY5" fmla="*/ 4048785 h 4048785"/>
              <a:gd name="connsiteX6" fmla="*/ 0 w 12192000"/>
              <a:gd name="connsiteY6" fmla="*/ 4048785 h 4048785"/>
              <a:gd name="connsiteX7" fmla="*/ 0 w 12192000"/>
              <a:gd name="connsiteY7" fmla="*/ 619785 h 4048785"/>
              <a:gd name="connsiteX0" fmla="*/ 0 w 12192000"/>
              <a:gd name="connsiteY0" fmla="*/ 619785 h 4048785"/>
              <a:gd name="connsiteX1" fmla="*/ 1524000 w 12192000"/>
              <a:gd name="connsiteY1" fmla="*/ 819357 h 4048785"/>
              <a:gd name="connsiteX2" fmla="*/ 3135086 w 12192000"/>
              <a:gd name="connsiteY2" fmla="*/ 1428957 h 4048785"/>
              <a:gd name="connsiteX3" fmla="*/ 6574972 w 12192000"/>
              <a:gd name="connsiteY3" fmla="*/ 1893413 h 4048785"/>
              <a:gd name="connsiteX4" fmla="*/ 9231085 w 12192000"/>
              <a:gd name="connsiteY4" fmla="*/ 746786 h 4048785"/>
              <a:gd name="connsiteX5" fmla="*/ 12192000 w 12192000"/>
              <a:gd name="connsiteY5" fmla="*/ 619785 h 4048785"/>
              <a:gd name="connsiteX6" fmla="*/ 12192000 w 12192000"/>
              <a:gd name="connsiteY6" fmla="*/ 4048785 h 4048785"/>
              <a:gd name="connsiteX7" fmla="*/ 0 w 12192000"/>
              <a:gd name="connsiteY7" fmla="*/ 4048785 h 4048785"/>
              <a:gd name="connsiteX8" fmla="*/ 0 w 12192000"/>
              <a:gd name="connsiteY8" fmla="*/ 619785 h 4048785"/>
              <a:gd name="connsiteX0" fmla="*/ 0 w 12192000"/>
              <a:gd name="connsiteY0" fmla="*/ 619785 h 4048785"/>
              <a:gd name="connsiteX1" fmla="*/ 1524000 w 12192000"/>
              <a:gd name="connsiteY1" fmla="*/ 819357 h 4048785"/>
              <a:gd name="connsiteX2" fmla="*/ 3135086 w 12192000"/>
              <a:gd name="connsiteY2" fmla="*/ 1428957 h 4048785"/>
              <a:gd name="connsiteX3" fmla="*/ 6574972 w 12192000"/>
              <a:gd name="connsiteY3" fmla="*/ 1893413 h 4048785"/>
              <a:gd name="connsiteX4" fmla="*/ 9231085 w 12192000"/>
              <a:gd name="connsiteY4" fmla="*/ 746786 h 4048785"/>
              <a:gd name="connsiteX5" fmla="*/ 12192000 w 12192000"/>
              <a:gd name="connsiteY5" fmla="*/ 619785 h 4048785"/>
              <a:gd name="connsiteX6" fmla="*/ 12192000 w 12192000"/>
              <a:gd name="connsiteY6" fmla="*/ 4048785 h 4048785"/>
              <a:gd name="connsiteX7" fmla="*/ 0 w 12192000"/>
              <a:gd name="connsiteY7" fmla="*/ 4048785 h 4048785"/>
              <a:gd name="connsiteX8" fmla="*/ 0 w 12192000"/>
              <a:gd name="connsiteY8" fmla="*/ 619785 h 4048785"/>
              <a:gd name="connsiteX0" fmla="*/ 0 w 12192000"/>
              <a:gd name="connsiteY0" fmla="*/ 619785 h 4048785"/>
              <a:gd name="connsiteX1" fmla="*/ 1524000 w 12192000"/>
              <a:gd name="connsiteY1" fmla="*/ 819357 h 4048785"/>
              <a:gd name="connsiteX2" fmla="*/ 3135086 w 12192000"/>
              <a:gd name="connsiteY2" fmla="*/ 1428957 h 4048785"/>
              <a:gd name="connsiteX3" fmla="*/ 4818743 w 12192000"/>
              <a:gd name="connsiteY3" fmla="*/ 1733757 h 4048785"/>
              <a:gd name="connsiteX4" fmla="*/ 6574972 w 12192000"/>
              <a:gd name="connsiteY4" fmla="*/ 1893413 h 4048785"/>
              <a:gd name="connsiteX5" fmla="*/ 9231085 w 12192000"/>
              <a:gd name="connsiteY5" fmla="*/ 746786 h 4048785"/>
              <a:gd name="connsiteX6" fmla="*/ 12192000 w 12192000"/>
              <a:gd name="connsiteY6" fmla="*/ 619785 h 4048785"/>
              <a:gd name="connsiteX7" fmla="*/ 12192000 w 12192000"/>
              <a:gd name="connsiteY7" fmla="*/ 4048785 h 4048785"/>
              <a:gd name="connsiteX8" fmla="*/ 0 w 12192000"/>
              <a:gd name="connsiteY8" fmla="*/ 4048785 h 4048785"/>
              <a:gd name="connsiteX9" fmla="*/ 0 w 12192000"/>
              <a:gd name="connsiteY9" fmla="*/ 619785 h 4048785"/>
              <a:gd name="connsiteX0" fmla="*/ 0 w 12192000"/>
              <a:gd name="connsiteY0" fmla="*/ 619785 h 4048785"/>
              <a:gd name="connsiteX1" fmla="*/ 1524000 w 12192000"/>
              <a:gd name="connsiteY1" fmla="*/ 819357 h 4048785"/>
              <a:gd name="connsiteX2" fmla="*/ 3135086 w 12192000"/>
              <a:gd name="connsiteY2" fmla="*/ 1428957 h 4048785"/>
              <a:gd name="connsiteX3" fmla="*/ 5065486 w 12192000"/>
              <a:gd name="connsiteY3" fmla="*/ 1051586 h 4048785"/>
              <a:gd name="connsiteX4" fmla="*/ 6574972 w 12192000"/>
              <a:gd name="connsiteY4" fmla="*/ 1893413 h 4048785"/>
              <a:gd name="connsiteX5" fmla="*/ 9231085 w 12192000"/>
              <a:gd name="connsiteY5" fmla="*/ 746786 h 4048785"/>
              <a:gd name="connsiteX6" fmla="*/ 12192000 w 12192000"/>
              <a:gd name="connsiteY6" fmla="*/ 619785 h 4048785"/>
              <a:gd name="connsiteX7" fmla="*/ 12192000 w 12192000"/>
              <a:gd name="connsiteY7" fmla="*/ 4048785 h 4048785"/>
              <a:gd name="connsiteX8" fmla="*/ 0 w 12192000"/>
              <a:gd name="connsiteY8" fmla="*/ 4048785 h 4048785"/>
              <a:gd name="connsiteX9" fmla="*/ 0 w 12192000"/>
              <a:gd name="connsiteY9" fmla="*/ 619785 h 4048785"/>
              <a:gd name="connsiteX0" fmla="*/ 0 w 12192000"/>
              <a:gd name="connsiteY0" fmla="*/ 242446 h 3671446"/>
              <a:gd name="connsiteX1" fmla="*/ 1524000 w 12192000"/>
              <a:gd name="connsiteY1" fmla="*/ 442018 h 3671446"/>
              <a:gd name="connsiteX2" fmla="*/ 3135086 w 12192000"/>
              <a:gd name="connsiteY2" fmla="*/ 1051618 h 3671446"/>
              <a:gd name="connsiteX3" fmla="*/ 5065486 w 12192000"/>
              <a:gd name="connsiteY3" fmla="*/ 674247 h 3671446"/>
              <a:gd name="connsiteX4" fmla="*/ 6574972 w 12192000"/>
              <a:gd name="connsiteY4" fmla="*/ 1516074 h 3671446"/>
              <a:gd name="connsiteX5" fmla="*/ 8548914 w 12192000"/>
              <a:gd name="connsiteY5" fmla="*/ 790361 h 3671446"/>
              <a:gd name="connsiteX6" fmla="*/ 9231085 w 12192000"/>
              <a:gd name="connsiteY6" fmla="*/ 369447 h 3671446"/>
              <a:gd name="connsiteX7" fmla="*/ 12192000 w 12192000"/>
              <a:gd name="connsiteY7" fmla="*/ 242446 h 3671446"/>
              <a:gd name="connsiteX8" fmla="*/ 12192000 w 12192000"/>
              <a:gd name="connsiteY8" fmla="*/ 3671446 h 3671446"/>
              <a:gd name="connsiteX9" fmla="*/ 0 w 12192000"/>
              <a:gd name="connsiteY9" fmla="*/ 3671446 h 3671446"/>
              <a:gd name="connsiteX10" fmla="*/ 0 w 12192000"/>
              <a:gd name="connsiteY10" fmla="*/ 242446 h 3671446"/>
              <a:gd name="connsiteX0" fmla="*/ 0 w 12192000"/>
              <a:gd name="connsiteY0" fmla="*/ 238591 h 3667591"/>
              <a:gd name="connsiteX1" fmla="*/ 1524000 w 12192000"/>
              <a:gd name="connsiteY1" fmla="*/ 438163 h 3667591"/>
              <a:gd name="connsiteX2" fmla="*/ 3135086 w 12192000"/>
              <a:gd name="connsiteY2" fmla="*/ 1047763 h 3667591"/>
              <a:gd name="connsiteX3" fmla="*/ 5065486 w 12192000"/>
              <a:gd name="connsiteY3" fmla="*/ 670392 h 3667591"/>
              <a:gd name="connsiteX4" fmla="*/ 6574972 w 12192000"/>
              <a:gd name="connsiteY4" fmla="*/ 1512219 h 3667591"/>
              <a:gd name="connsiteX5" fmla="*/ 7750628 w 12192000"/>
              <a:gd name="connsiteY5" fmla="*/ 670392 h 3667591"/>
              <a:gd name="connsiteX6" fmla="*/ 9231085 w 12192000"/>
              <a:gd name="connsiteY6" fmla="*/ 365592 h 3667591"/>
              <a:gd name="connsiteX7" fmla="*/ 12192000 w 12192000"/>
              <a:gd name="connsiteY7" fmla="*/ 238591 h 3667591"/>
              <a:gd name="connsiteX8" fmla="*/ 12192000 w 12192000"/>
              <a:gd name="connsiteY8" fmla="*/ 3667591 h 3667591"/>
              <a:gd name="connsiteX9" fmla="*/ 0 w 12192000"/>
              <a:gd name="connsiteY9" fmla="*/ 3667591 h 3667591"/>
              <a:gd name="connsiteX10" fmla="*/ 0 w 12192000"/>
              <a:gd name="connsiteY10" fmla="*/ 238591 h 3667591"/>
              <a:gd name="connsiteX0" fmla="*/ 0 w 12192000"/>
              <a:gd name="connsiteY0" fmla="*/ 297892 h 3726892"/>
              <a:gd name="connsiteX1" fmla="*/ 1524000 w 12192000"/>
              <a:gd name="connsiteY1" fmla="*/ 497464 h 3726892"/>
              <a:gd name="connsiteX2" fmla="*/ 3135086 w 12192000"/>
              <a:gd name="connsiteY2" fmla="*/ 1107064 h 3726892"/>
              <a:gd name="connsiteX3" fmla="*/ 5065486 w 12192000"/>
              <a:gd name="connsiteY3" fmla="*/ 729693 h 3726892"/>
              <a:gd name="connsiteX4" fmla="*/ 6574972 w 12192000"/>
              <a:gd name="connsiteY4" fmla="*/ 1571520 h 3726892"/>
              <a:gd name="connsiteX5" fmla="*/ 7750628 w 12192000"/>
              <a:gd name="connsiteY5" fmla="*/ 729693 h 3726892"/>
              <a:gd name="connsiteX6" fmla="*/ 9231085 w 12192000"/>
              <a:gd name="connsiteY6" fmla="*/ 424893 h 3726892"/>
              <a:gd name="connsiteX7" fmla="*/ 10305143 w 12192000"/>
              <a:gd name="connsiteY7" fmla="*/ 192663 h 3726892"/>
              <a:gd name="connsiteX8" fmla="*/ 12192000 w 12192000"/>
              <a:gd name="connsiteY8" fmla="*/ 297892 h 3726892"/>
              <a:gd name="connsiteX9" fmla="*/ 12192000 w 12192000"/>
              <a:gd name="connsiteY9" fmla="*/ 3726892 h 3726892"/>
              <a:gd name="connsiteX10" fmla="*/ 0 w 12192000"/>
              <a:gd name="connsiteY10" fmla="*/ 3726892 h 3726892"/>
              <a:gd name="connsiteX11" fmla="*/ 0 w 12192000"/>
              <a:gd name="connsiteY11" fmla="*/ 297892 h 3726892"/>
              <a:gd name="connsiteX0" fmla="*/ 0 w 12192000"/>
              <a:gd name="connsiteY0" fmla="*/ 745529 h 4174529"/>
              <a:gd name="connsiteX1" fmla="*/ 1524000 w 12192000"/>
              <a:gd name="connsiteY1" fmla="*/ 945101 h 4174529"/>
              <a:gd name="connsiteX2" fmla="*/ 3135086 w 12192000"/>
              <a:gd name="connsiteY2" fmla="*/ 1554701 h 4174529"/>
              <a:gd name="connsiteX3" fmla="*/ 5065486 w 12192000"/>
              <a:gd name="connsiteY3" fmla="*/ 1177330 h 4174529"/>
              <a:gd name="connsiteX4" fmla="*/ 6574972 w 12192000"/>
              <a:gd name="connsiteY4" fmla="*/ 2019157 h 4174529"/>
              <a:gd name="connsiteX5" fmla="*/ 7750628 w 12192000"/>
              <a:gd name="connsiteY5" fmla="*/ 1177330 h 4174529"/>
              <a:gd name="connsiteX6" fmla="*/ 9231085 w 12192000"/>
              <a:gd name="connsiteY6" fmla="*/ 872530 h 4174529"/>
              <a:gd name="connsiteX7" fmla="*/ 10305143 w 12192000"/>
              <a:gd name="connsiteY7" fmla="*/ 1672 h 4174529"/>
              <a:gd name="connsiteX8" fmla="*/ 12192000 w 12192000"/>
              <a:gd name="connsiteY8" fmla="*/ 745529 h 4174529"/>
              <a:gd name="connsiteX9" fmla="*/ 12192000 w 12192000"/>
              <a:gd name="connsiteY9" fmla="*/ 4174529 h 4174529"/>
              <a:gd name="connsiteX10" fmla="*/ 0 w 12192000"/>
              <a:gd name="connsiteY10" fmla="*/ 4174529 h 4174529"/>
              <a:gd name="connsiteX11" fmla="*/ 0 w 12192000"/>
              <a:gd name="connsiteY11" fmla="*/ 745529 h 4174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4174529">
                <a:moveTo>
                  <a:pt x="0" y="745529"/>
                </a:moveTo>
                <a:cubicBezTo>
                  <a:pt x="254000" y="207291"/>
                  <a:pt x="1001486" y="810239"/>
                  <a:pt x="1524000" y="945101"/>
                </a:cubicBezTo>
                <a:cubicBezTo>
                  <a:pt x="3207657" y="717106"/>
                  <a:pt x="2544838" y="1515996"/>
                  <a:pt x="3135086" y="1554701"/>
                </a:cubicBezTo>
                <a:cubicBezTo>
                  <a:pt x="3725334" y="1593406"/>
                  <a:pt x="4492172" y="1099921"/>
                  <a:pt x="5065486" y="1177330"/>
                </a:cubicBezTo>
                <a:cubicBezTo>
                  <a:pt x="5638800" y="1254739"/>
                  <a:pt x="6127448" y="2019157"/>
                  <a:pt x="6574972" y="2019157"/>
                </a:cubicBezTo>
                <a:cubicBezTo>
                  <a:pt x="7022496" y="2019157"/>
                  <a:pt x="7307942" y="1368435"/>
                  <a:pt x="7750628" y="1177330"/>
                </a:cubicBezTo>
                <a:cubicBezTo>
                  <a:pt x="8193314" y="986225"/>
                  <a:pt x="8805333" y="1068473"/>
                  <a:pt x="9231085" y="872530"/>
                </a:cubicBezTo>
                <a:cubicBezTo>
                  <a:pt x="9656838" y="676587"/>
                  <a:pt x="9811657" y="22839"/>
                  <a:pt x="10305143" y="1672"/>
                </a:cubicBezTo>
                <a:cubicBezTo>
                  <a:pt x="10798629" y="-19495"/>
                  <a:pt x="11877524" y="156491"/>
                  <a:pt x="12192000" y="745529"/>
                </a:cubicBezTo>
                <a:lnTo>
                  <a:pt x="12192000" y="4174529"/>
                </a:lnTo>
                <a:lnTo>
                  <a:pt x="0" y="4174529"/>
                </a:lnTo>
                <a:lnTo>
                  <a:pt x="0" y="745529"/>
                </a:lnTo>
                <a:close/>
              </a:path>
            </a:pathLst>
          </a:custGeom>
          <a:gradFill>
            <a:gsLst>
              <a:gs pos="70000">
                <a:schemeClr val="accent3"/>
              </a:gs>
              <a:gs pos="35000">
                <a:schemeClr val="accent2"/>
              </a:gs>
              <a:gs pos="0">
                <a:schemeClr val="accent1"/>
              </a:gs>
              <a:gs pos="100000">
                <a:schemeClr val="accent4"/>
              </a:gs>
            </a:gsLst>
            <a:lin ang="10800000" scaled="0"/>
          </a:gradFill>
          <a:ln w="38100">
            <a:gradFill>
              <a:gsLst>
                <a:gs pos="70000">
                  <a:srgbClr val="FFF1F3"/>
                </a:gs>
                <a:gs pos="35000">
                  <a:srgbClr val="FFF5F6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ID" dirty="0">
              <a:latin typeface="DIN Next LT Arabic Light" panose="020B0303020203050203" pitchFamily="34" charset="-78"/>
              <a:cs typeface="DIN Next LT Arabic Light" panose="020B0303020203050203" pitchFamily="34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7213"/>
            <a:ext cx="469106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Used Technology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en-ID" sz="3600" dirty="0">
              <a:solidFill>
                <a:schemeClr val="bg1">
                  <a:lumMod val="50000"/>
                </a:scheme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69115" y="17213"/>
            <a:ext cx="3222885" cy="547142"/>
          </a:xfrm>
          <a:prstGeom prst="rect">
            <a:avLst/>
          </a:prstGeom>
          <a:gradFill>
            <a:gsLst>
              <a:gs pos="70000">
                <a:schemeClr val="accent3"/>
              </a:gs>
              <a:gs pos="35000">
                <a:schemeClr val="accent2"/>
              </a:gs>
              <a:gs pos="0">
                <a:schemeClr val="accent1"/>
              </a:gs>
              <a:gs pos="100000">
                <a:schemeClr val="accent4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2000" b="1" dirty="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</a:rPr>
              <a:t>Pac-Man Game</a:t>
            </a:r>
            <a:endParaRPr lang="en-ID" sz="2000" b="1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118157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Html – JavaScript</a:t>
            </a:r>
            <a:br>
              <a:rPr lang="en-US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</a:b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Web 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App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73963" y="1365587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rtl="1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Agent Design (PEAS): Pac-Man</a:t>
            </a:r>
            <a:endParaRPr lang="en-US" sz="2400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- 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Performance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measure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: Score, lives</a:t>
            </a:r>
            <a:endParaRPr lang="en-US" dirty="0"/>
          </a:p>
          <a:p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- 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Environment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Maze containing white dots, four ghosts,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power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pills, occasionally appearing fruit</a:t>
            </a:r>
            <a:endParaRPr lang="en-US" dirty="0"/>
          </a:p>
          <a:p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- 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Actuators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: Game screen</a:t>
            </a:r>
            <a:endParaRPr lang="en-US" dirty="0"/>
          </a:p>
          <a:p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- 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Sensors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: Arrow keys</a:t>
            </a:r>
            <a:endParaRPr lang="ar-E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796396"/>
              </p:ext>
            </p:extLst>
          </p:nvPr>
        </p:nvGraphicFramePr>
        <p:xfrm>
          <a:off x="215902" y="5063491"/>
          <a:ext cx="11860210" cy="762000"/>
        </p:xfrm>
        <a:graphic>
          <a:graphicData uri="http://schemas.openxmlformats.org/drawingml/2006/table">
            <a:tbl>
              <a:tblPr/>
              <a:tblGrid>
                <a:gridCol w="2489198"/>
                <a:gridCol w="1598612"/>
                <a:gridCol w="1219200"/>
                <a:gridCol w="1778000"/>
                <a:gridCol w="1562100"/>
                <a:gridCol w="1447800"/>
                <a:gridCol w="1765300"/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Task Environment</a:t>
                      </a:r>
                      <a:endParaRPr lang="en-US" sz="3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Observable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Agents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Deterministic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Episodic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Discrete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Pac-Man</a:t>
                      </a:r>
                      <a:endParaRPr lang="en-US" b="0" dirty="0" smtClean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Fully</a:t>
                      </a:r>
                      <a:endParaRPr lang="en-US" dirty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</a:t>
                      </a:r>
                      <a:endParaRPr lang="en-US" dirty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Deterministic</a:t>
                      </a:r>
                      <a:endParaRPr lang="en-US" dirty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Episodic</a:t>
                      </a:r>
                      <a:endParaRPr lang="en-US" dirty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endParaRPr lang="en-US" dirty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Discrete</a:t>
                      </a:r>
                      <a:endParaRPr lang="en-US" dirty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497981" y="4574888"/>
            <a:ext cx="51960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EG" altLang="ar-EG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Environment Properties (ODESDA) Pac-Man</a:t>
            </a:r>
            <a:endParaRPr kumimoji="0" lang="ar-EG" altLang="ar-EG" sz="32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7519" y="2897968"/>
            <a:ext cx="1868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Agent program</a:t>
            </a:r>
            <a:endParaRPr lang="ar-EG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3342324"/>
            <a:ext cx="3159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cap="small" dirty="0">
                <a:solidFill>
                  <a:schemeClr val="bg1"/>
                </a:solidFill>
                <a:latin typeface="Georgia" panose="02040502050405020303" pitchFamily="18" charset="0"/>
              </a:rPr>
              <a:t>goal-based reflex agent</a:t>
            </a:r>
            <a:endParaRPr lang="ar-EG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97860" y="5910652"/>
            <a:ext cx="20962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Google Sans"/>
              </a:rPr>
              <a:t>AI </a:t>
            </a:r>
            <a:r>
              <a:rPr lang="en-US" sz="2400" b="1" dirty="0" smtClean="0">
                <a:solidFill>
                  <a:schemeClr val="bg1"/>
                </a:solidFill>
                <a:latin typeface="Google Sans"/>
              </a:rPr>
              <a:t>Algorithm</a:t>
            </a:r>
            <a:endParaRPr lang="ar-EG" sz="2400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91062" y="6326833"/>
            <a:ext cx="3031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dirty="0"/>
              <a:t>Breadth First </a:t>
            </a:r>
            <a:r>
              <a:rPr lang="ar-EG" dirty="0" smtClean="0"/>
              <a:t>Search)  </a:t>
            </a:r>
            <a:r>
              <a:rPr lang="en-US" dirty="0" smtClean="0"/>
              <a:t>BFS)</a:t>
            </a:r>
            <a:endParaRPr lang="ar-EG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450" y="367871"/>
            <a:ext cx="1391550" cy="134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25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/>
        </p:nvSpPr>
        <p:spPr>
          <a:xfrm rot="10800000">
            <a:off x="0" y="0"/>
            <a:ext cx="12192000" cy="394335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  <a:gd name="connsiteX4" fmla="*/ 0 w 12192000"/>
              <a:gd name="connsiteY4" fmla="*/ 0 h 3429000"/>
              <a:gd name="connsiteX0" fmla="*/ 0 w 12192000"/>
              <a:gd name="connsiteY0" fmla="*/ 18143 h 3447143"/>
              <a:gd name="connsiteX1" fmla="*/ 6487886 w 12192000"/>
              <a:gd name="connsiteY1" fmla="*/ 0 h 3447143"/>
              <a:gd name="connsiteX2" fmla="*/ 12192000 w 12192000"/>
              <a:gd name="connsiteY2" fmla="*/ 18143 h 3447143"/>
              <a:gd name="connsiteX3" fmla="*/ 12192000 w 12192000"/>
              <a:gd name="connsiteY3" fmla="*/ 3447143 h 3447143"/>
              <a:gd name="connsiteX4" fmla="*/ 0 w 12192000"/>
              <a:gd name="connsiteY4" fmla="*/ 3447143 h 3447143"/>
              <a:gd name="connsiteX5" fmla="*/ 0 w 12192000"/>
              <a:gd name="connsiteY5" fmla="*/ 18143 h 3447143"/>
              <a:gd name="connsiteX0" fmla="*/ 0 w 12192000"/>
              <a:gd name="connsiteY0" fmla="*/ 18143 h 3447143"/>
              <a:gd name="connsiteX1" fmla="*/ 3439886 w 12192000"/>
              <a:gd name="connsiteY1" fmla="*/ 1 h 3447143"/>
              <a:gd name="connsiteX2" fmla="*/ 6487886 w 12192000"/>
              <a:gd name="connsiteY2" fmla="*/ 0 h 3447143"/>
              <a:gd name="connsiteX3" fmla="*/ 12192000 w 12192000"/>
              <a:gd name="connsiteY3" fmla="*/ 18143 h 3447143"/>
              <a:gd name="connsiteX4" fmla="*/ 12192000 w 12192000"/>
              <a:gd name="connsiteY4" fmla="*/ 3447143 h 3447143"/>
              <a:gd name="connsiteX5" fmla="*/ 0 w 12192000"/>
              <a:gd name="connsiteY5" fmla="*/ 3447143 h 3447143"/>
              <a:gd name="connsiteX6" fmla="*/ 0 w 12192000"/>
              <a:gd name="connsiteY6" fmla="*/ 18143 h 3447143"/>
              <a:gd name="connsiteX0" fmla="*/ 0 w 12192000"/>
              <a:gd name="connsiteY0" fmla="*/ 18143 h 3447143"/>
              <a:gd name="connsiteX1" fmla="*/ 3439886 w 12192000"/>
              <a:gd name="connsiteY1" fmla="*/ 1 h 3447143"/>
              <a:gd name="connsiteX2" fmla="*/ 6487886 w 12192000"/>
              <a:gd name="connsiteY2" fmla="*/ 0 h 3447143"/>
              <a:gd name="connsiteX3" fmla="*/ 9347200 w 12192000"/>
              <a:gd name="connsiteY3" fmla="*/ 14515 h 3447143"/>
              <a:gd name="connsiteX4" fmla="*/ 12192000 w 12192000"/>
              <a:gd name="connsiteY4" fmla="*/ 18143 h 3447143"/>
              <a:gd name="connsiteX5" fmla="*/ 12192000 w 12192000"/>
              <a:gd name="connsiteY5" fmla="*/ 3447143 h 3447143"/>
              <a:gd name="connsiteX6" fmla="*/ 0 w 12192000"/>
              <a:gd name="connsiteY6" fmla="*/ 3447143 h 3447143"/>
              <a:gd name="connsiteX7" fmla="*/ 0 w 12192000"/>
              <a:gd name="connsiteY7" fmla="*/ 18143 h 3447143"/>
              <a:gd name="connsiteX0" fmla="*/ 0 w 12192000"/>
              <a:gd name="connsiteY0" fmla="*/ 254537 h 3683537"/>
              <a:gd name="connsiteX1" fmla="*/ 3439886 w 12192000"/>
              <a:gd name="connsiteY1" fmla="*/ 236395 h 3683537"/>
              <a:gd name="connsiteX2" fmla="*/ 6487886 w 12192000"/>
              <a:gd name="connsiteY2" fmla="*/ 236394 h 3683537"/>
              <a:gd name="connsiteX3" fmla="*/ 9347200 w 12192000"/>
              <a:gd name="connsiteY3" fmla="*/ 250909 h 3683537"/>
              <a:gd name="connsiteX4" fmla="*/ 12192000 w 12192000"/>
              <a:gd name="connsiteY4" fmla="*/ 254537 h 3683537"/>
              <a:gd name="connsiteX5" fmla="*/ 12192000 w 12192000"/>
              <a:gd name="connsiteY5" fmla="*/ 3683537 h 3683537"/>
              <a:gd name="connsiteX6" fmla="*/ 0 w 12192000"/>
              <a:gd name="connsiteY6" fmla="*/ 3683537 h 3683537"/>
              <a:gd name="connsiteX7" fmla="*/ 0 w 12192000"/>
              <a:gd name="connsiteY7" fmla="*/ 254537 h 3683537"/>
              <a:gd name="connsiteX0" fmla="*/ 0 w 12192000"/>
              <a:gd name="connsiteY0" fmla="*/ 254537 h 3683537"/>
              <a:gd name="connsiteX1" fmla="*/ 3439886 w 12192000"/>
              <a:gd name="connsiteY1" fmla="*/ 236395 h 3683537"/>
              <a:gd name="connsiteX2" fmla="*/ 6487886 w 12192000"/>
              <a:gd name="connsiteY2" fmla="*/ 236394 h 3683537"/>
              <a:gd name="connsiteX3" fmla="*/ 9347200 w 12192000"/>
              <a:gd name="connsiteY3" fmla="*/ 250909 h 3683537"/>
              <a:gd name="connsiteX4" fmla="*/ 12192000 w 12192000"/>
              <a:gd name="connsiteY4" fmla="*/ 254537 h 3683537"/>
              <a:gd name="connsiteX5" fmla="*/ 12192000 w 12192000"/>
              <a:gd name="connsiteY5" fmla="*/ 3683537 h 3683537"/>
              <a:gd name="connsiteX6" fmla="*/ 0 w 12192000"/>
              <a:gd name="connsiteY6" fmla="*/ 3683537 h 3683537"/>
              <a:gd name="connsiteX7" fmla="*/ 0 w 12192000"/>
              <a:gd name="connsiteY7" fmla="*/ 254537 h 3683537"/>
              <a:gd name="connsiteX0" fmla="*/ 0 w 12192000"/>
              <a:gd name="connsiteY0" fmla="*/ 285574 h 3714574"/>
              <a:gd name="connsiteX1" fmla="*/ 3439886 w 12192000"/>
              <a:gd name="connsiteY1" fmla="*/ 267432 h 3714574"/>
              <a:gd name="connsiteX2" fmla="*/ 6560458 w 12192000"/>
              <a:gd name="connsiteY2" fmla="*/ 1036688 h 3714574"/>
              <a:gd name="connsiteX3" fmla="*/ 9347200 w 12192000"/>
              <a:gd name="connsiteY3" fmla="*/ 281946 h 3714574"/>
              <a:gd name="connsiteX4" fmla="*/ 12192000 w 12192000"/>
              <a:gd name="connsiteY4" fmla="*/ 285574 h 3714574"/>
              <a:gd name="connsiteX5" fmla="*/ 12192000 w 12192000"/>
              <a:gd name="connsiteY5" fmla="*/ 3714574 h 3714574"/>
              <a:gd name="connsiteX6" fmla="*/ 0 w 12192000"/>
              <a:gd name="connsiteY6" fmla="*/ 3714574 h 3714574"/>
              <a:gd name="connsiteX7" fmla="*/ 0 w 12192000"/>
              <a:gd name="connsiteY7" fmla="*/ 285574 h 3714574"/>
              <a:gd name="connsiteX0" fmla="*/ 0 w 12192000"/>
              <a:gd name="connsiteY0" fmla="*/ 285574 h 3714574"/>
              <a:gd name="connsiteX1" fmla="*/ 3439886 w 12192000"/>
              <a:gd name="connsiteY1" fmla="*/ 267432 h 3714574"/>
              <a:gd name="connsiteX2" fmla="*/ 6560458 w 12192000"/>
              <a:gd name="connsiteY2" fmla="*/ 1036688 h 3714574"/>
              <a:gd name="connsiteX3" fmla="*/ 9347200 w 12192000"/>
              <a:gd name="connsiteY3" fmla="*/ 281946 h 3714574"/>
              <a:gd name="connsiteX4" fmla="*/ 12192000 w 12192000"/>
              <a:gd name="connsiteY4" fmla="*/ 285574 h 3714574"/>
              <a:gd name="connsiteX5" fmla="*/ 12192000 w 12192000"/>
              <a:gd name="connsiteY5" fmla="*/ 3714574 h 3714574"/>
              <a:gd name="connsiteX6" fmla="*/ 0 w 12192000"/>
              <a:gd name="connsiteY6" fmla="*/ 3714574 h 3714574"/>
              <a:gd name="connsiteX7" fmla="*/ 0 w 12192000"/>
              <a:gd name="connsiteY7" fmla="*/ 285574 h 3714574"/>
              <a:gd name="connsiteX0" fmla="*/ 0 w 12192000"/>
              <a:gd name="connsiteY0" fmla="*/ 285574 h 3714574"/>
              <a:gd name="connsiteX1" fmla="*/ 3439886 w 12192000"/>
              <a:gd name="connsiteY1" fmla="*/ 267432 h 3714574"/>
              <a:gd name="connsiteX2" fmla="*/ 6560458 w 12192000"/>
              <a:gd name="connsiteY2" fmla="*/ 1036688 h 3714574"/>
              <a:gd name="connsiteX3" fmla="*/ 9347200 w 12192000"/>
              <a:gd name="connsiteY3" fmla="*/ 281946 h 3714574"/>
              <a:gd name="connsiteX4" fmla="*/ 12192000 w 12192000"/>
              <a:gd name="connsiteY4" fmla="*/ 285574 h 3714574"/>
              <a:gd name="connsiteX5" fmla="*/ 12192000 w 12192000"/>
              <a:gd name="connsiteY5" fmla="*/ 3714574 h 3714574"/>
              <a:gd name="connsiteX6" fmla="*/ 0 w 12192000"/>
              <a:gd name="connsiteY6" fmla="*/ 3714574 h 3714574"/>
              <a:gd name="connsiteX7" fmla="*/ 0 w 12192000"/>
              <a:gd name="connsiteY7" fmla="*/ 285574 h 3714574"/>
              <a:gd name="connsiteX0" fmla="*/ 0 w 12192000"/>
              <a:gd name="connsiteY0" fmla="*/ 177836 h 3606836"/>
              <a:gd name="connsiteX1" fmla="*/ 3439886 w 12192000"/>
              <a:gd name="connsiteY1" fmla="*/ 159694 h 3606836"/>
              <a:gd name="connsiteX2" fmla="*/ 6560458 w 12192000"/>
              <a:gd name="connsiteY2" fmla="*/ 928950 h 3606836"/>
              <a:gd name="connsiteX3" fmla="*/ 9477828 w 12192000"/>
              <a:gd name="connsiteY3" fmla="*/ 711237 h 3606836"/>
              <a:gd name="connsiteX4" fmla="*/ 12192000 w 12192000"/>
              <a:gd name="connsiteY4" fmla="*/ 177836 h 3606836"/>
              <a:gd name="connsiteX5" fmla="*/ 12192000 w 12192000"/>
              <a:gd name="connsiteY5" fmla="*/ 3606836 h 3606836"/>
              <a:gd name="connsiteX6" fmla="*/ 0 w 12192000"/>
              <a:gd name="connsiteY6" fmla="*/ 3606836 h 3606836"/>
              <a:gd name="connsiteX7" fmla="*/ 0 w 12192000"/>
              <a:gd name="connsiteY7" fmla="*/ 177836 h 3606836"/>
              <a:gd name="connsiteX0" fmla="*/ 0 w 12192000"/>
              <a:gd name="connsiteY0" fmla="*/ 314690 h 3743690"/>
              <a:gd name="connsiteX1" fmla="*/ 3439886 w 12192000"/>
              <a:gd name="connsiteY1" fmla="*/ 296548 h 3743690"/>
              <a:gd name="connsiteX2" fmla="*/ 6560458 w 12192000"/>
              <a:gd name="connsiteY2" fmla="*/ 1065804 h 3743690"/>
              <a:gd name="connsiteX3" fmla="*/ 9477828 w 12192000"/>
              <a:gd name="connsiteY3" fmla="*/ 848091 h 3743690"/>
              <a:gd name="connsiteX4" fmla="*/ 12192000 w 12192000"/>
              <a:gd name="connsiteY4" fmla="*/ 314690 h 3743690"/>
              <a:gd name="connsiteX5" fmla="*/ 12192000 w 12192000"/>
              <a:gd name="connsiteY5" fmla="*/ 3743690 h 3743690"/>
              <a:gd name="connsiteX6" fmla="*/ 0 w 12192000"/>
              <a:gd name="connsiteY6" fmla="*/ 3743690 h 3743690"/>
              <a:gd name="connsiteX7" fmla="*/ 0 w 12192000"/>
              <a:gd name="connsiteY7" fmla="*/ 314690 h 3743690"/>
              <a:gd name="connsiteX0" fmla="*/ 0 w 12192000"/>
              <a:gd name="connsiteY0" fmla="*/ 245816 h 3674816"/>
              <a:gd name="connsiteX1" fmla="*/ 3439886 w 12192000"/>
              <a:gd name="connsiteY1" fmla="*/ 227674 h 3674816"/>
              <a:gd name="connsiteX2" fmla="*/ 6560458 w 12192000"/>
              <a:gd name="connsiteY2" fmla="*/ 996930 h 3674816"/>
              <a:gd name="connsiteX3" fmla="*/ 9477828 w 12192000"/>
              <a:gd name="connsiteY3" fmla="*/ 779217 h 3674816"/>
              <a:gd name="connsiteX4" fmla="*/ 12192000 w 12192000"/>
              <a:gd name="connsiteY4" fmla="*/ 245816 h 3674816"/>
              <a:gd name="connsiteX5" fmla="*/ 12192000 w 12192000"/>
              <a:gd name="connsiteY5" fmla="*/ 3674816 h 3674816"/>
              <a:gd name="connsiteX6" fmla="*/ 0 w 12192000"/>
              <a:gd name="connsiteY6" fmla="*/ 3674816 h 3674816"/>
              <a:gd name="connsiteX7" fmla="*/ 0 w 12192000"/>
              <a:gd name="connsiteY7" fmla="*/ 245816 h 3674816"/>
              <a:gd name="connsiteX0" fmla="*/ 0 w 12192000"/>
              <a:gd name="connsiteY0" fmla="*/ 371820 h 3800820"/>
              <a:gd name="connsiteX1" fmla="*/ 3439886 w 12192000"/>
              <a:gd name="connsiteY1" fmla="*/ 353678 h 3800820"/>
              <a:gd name="connsiteX2" fmla="*/ 6560458 w 12192000"/>
              <a:gd name="connsiteY2" fmla="*/ 1122934 h 3800820"/>
              <a:gd name="connsiteX3" fmla="*/ 9231085 w 12192000"/>
              <a:gd name="connsiteY3" fmla="*/ 498821 h 3800820"/>
              <a:gd name="connsiteX4" fmla="*/ 12192000 w 12192000"/>
              <a:gd name="connsiteY4" fmla="*/ 371820 h 3800820"/>
              <a:gd name="connsiteX5" fmla="*/ 12192000 w 12192000"/>
              <a:gd name="connsiteY5" fmla="*/ 3800820 h 3800820"/>
              <a:gd name="connsiteX6" fmla="*/ 0 w 12192000"/>
              <a:gd name="connsiteY6" fmla="*/ 3800820 h 3800820"/>
              <a:gd name="connsiteX7" fmla="*/ 0 w 12192000"/>
              <a:gd name="connsiteY7" fmla="*/ 371820 h 3800820"/>
              <a:gd name="connsiteX0" fmla="*/ 0 w 12192000"/>
              <a:gd name="connsiteY0" fmla="*/ 543494 h 3972494"/>
              <a:gd name="connsiteX1" fmla="*/ 3439886 w 12192000"/>
              <a:gd name="connsiteY1" fmla="*/ 525352 h 3972494"/>
              <a:gd name="connsiteX2" fmla="*/ 6560458 w 12192000"/>
              <a:gd name="connsiteY2" fmla="*/ 1294608 h 3972494"/>
              <a:gd name="connsiteX3" fmla="*/ 9231085 w 12192000"/>
              <a:gd name="connsiteY3" fmla="*/ 670495 h 3972494"/>
              <a:gd name="connsiteX4" fmla="*/ 12192000 w 12192000"/>
              <a:gd name="connsiteY4" fmla="*/ 543494 h 3972494"/>
              <a:gd name="connsiteX5" fmla="*/ 12192000 w 12192000"/>
              <a:gd name="connsiteY5" fmla="*/ 3972494 h 3972494"/>
              <a:gd name="connsiteX6" fmla="*/ 0 w 12192000"/>
              <a:gd name="connsiteY6" fmla="*/ 3972494 h 3972494"/>
              <a:gd name="connsiteX7" fmla="*/ 0 w 12192000"/>
              <a:gd name="connsiteY7" fmla="*/ 543494 h 3972494"/>
              <a:gd name="connsiteX0" fmla="*/ 0 w 12192000"/>
              <a:gd name="connsiteY0" fmla="*/ 543494 h 3972494"/>
              <a:gd name="connsiteX1" fmla="*/ 3439886 w 12192000"/>
              <a:gd name="connsiteY1" fmla="*/ 525352 h 3972494"/>
              <a:gd name="connsiteX2" fmla="*/ 6560458 w 12192000"/>
              <a:gd name="connsiteY2" fmla="*/ 1294608 h 3972494"/>
              <a:gd name="connsiteX3" fmla="*/ 9231085 w 12192000"/>
              <a:gd name="connsiteY3" fmla="*/ 670495 h 3972494"/>
              <a:gd name="connsiteX4" fmla="*/ 12192000 w 12192000"/>
              <a:gd name="connsiteY4" fmla="*/ 543494 h 3972494"/>
              <a:gd name="connsiteX5" fmla="*/ 12192000 w 12192000"/>
              <a:gd name="connsiteY5" fmla="*/ 3972494 h 3972494"/>
              <a:gd name="connsiteX6" fmla="*/ 0 w 12192000"/>
              <a:gd name="connsiteY6" fmla="*/ 3972494 h 3972494"/>
              <a:gd name="connsiteX7" fmla="*/ 0 w 12192000"/>
              <a:gd name="connsiteY7" fmla="*/ 543494 h 3972494"/>
              <a:gd name="connsiteX0" fmla="*/ 0 w 12192000"/>
              <a:gd name="connsiteY0" fmla="*/ 268767 h 3697767"/>
              <a:gd name="connsiteX1" fmla="*/ 3439886 w 12192000"/>
              <a:gd name="connsiteY1" fmla="*/ 250625 h 3697767"/>
              <a:gd name="connsiteX2" fmla="*/ 6574972 w 12192000"/>
              <a:gd name="connsiteY2" fmla="*/ 1542395 h 3697767"/>
              <a:gd name="connsiteX3" fmla="*/ 9231085 w 12192000"/>
              <a:gd name="connsiteY3" fmla="*/ 395768 h 3697767"/>
              <a:gd name="connsiteX4" fmla="*/ 12192000 w 12192000"/>
              <a:gd name="connsiteY4" fmla="*/ 268767 h 3697767"/>
              <a:gd name="connsiteX5" fmla="*/ 12192000 w 12192000"/>
              <a:gd name="connsiteY5" fmla="*/ 3697767 h 3697767"/>
              <a:gd name="connsiteX6" fmla="*/ 0 w 12192000"/>
              <a:gd name="connsiteY6" fmla="*/ 3697767 h 3697767"/>
              <a:gd name="connsiteX7" fmla="*/ 0 w 12192000"/>
              <a:gd name="connsiteY7" fmla="*/ 268767 h 3697767"/>
              <a:gd name="connsiteX0" fmla="*/ 0 w 12192000"/>
              <a:gd name="connsiteY0" fmla="*/ 619785 h 4048785"/>
              <a:gd name="connsiteX1" fmla="*/ 3439886 w 12192000"/>
              <a:gd name="connsiteY1" fmla="*/ 601643 h 4048785"/>
              <a:gd name="connsiteX2" fmla="*/ 6574972 w 12192000"/>
              <a:gd name="connsiteY2" fmla="*/ 1893413 h 4048785"/>
              <a:gd name="connsiteX3" fmla="*/ 9231085 w 12192000"/>
              <a:gd name="connsiteY3" fmla="*/ 746786 h 4048785"/>
              <a:gd name="connsiteX4" fmla="*/ 12192000 w 12192000"/>
              <a:gd name="connsiteY4" fmla="*/ 619785 h 4048785"/>
              <a:gd name="connsiteX5" fmla="*/ 12192000 w 12192000"/>
              <a:gd name="connsiteY5" fmla="*/ 4048785 h 4048785"/>
              <a:gd name="connsiteX6" fmla="*/ 0 w 12192000"/>
              <a:gd name="connsiteY6" fmla="*/ 4048785 h 4048785"/>
              <a:gd name="connsiteX7" fmla="*/ 0 w 12192000"/>
              <a:gd name="connsiteY7" fmla="*/ 619785 h 4048785"/>
              <a:gd name="connsiteX0" fmla="*/ 0 w 12192000"/>
              <a:gd name="connsiteY0" fmla="*/ 619785 h 4048785"/>
              <a:gd name="connsiteX1" fmla="*/ 3439886 w 12192000"/>
              <a:gd name="connsiteY1" fmla="*/ 601643 h 4048785"/>
              <a:gd name="connsiteX2" fmla="*/ 6574972 w 12192000"/>
              <a:gd name="connsiteY2" fmla="*/ 1893413 h 4048785"/>
              <a:gd name="connsiteX3" fmla="*/ 9231085 w 12192000"/>
              <a:gd name="connsiteY3" fmla="*/ 746786 h 4048785"/>
              <a:gd name="connsiteX4" fmla="*/ 12192000 w 12192000"/>
              <a:gd name="connsiteY4" fmla="*/ 619785 h 4048785"/>
              <a:gd name="connsiteX5" fmla="*/ 12192000 w 12192000"/>
              <a:gd name="connsiteY5" fmla="*/ 4048785 h 4048785"/>
              <a:gd name="connsiteX6" fmla="*/ 0 w 12192000"/>
              <a:gd name="connsiteY6" fmla="*/ 4048785 h 4048785"/>
              <a:gd name="connsiteX7" fmla="*/ 0 w 12192000"/>
              <a:gd name="connsiteY7" fmla="*/ 619785 h 4048785"/>
              <a:gd name="connsiteX0" fmla="*/ 0 w 12192000"/>
              <a:gd name="connsiteY0" fmla="*/ 619785 h 4048785"/>
              <a:gd name="connsiteX1" fmla="*/ 3135086 w 12192000"/>
              <a:gd name="connsiteY1" fmla="*/ 1428957 h 4048785"/>
              <a:gd name="connsiteX2" fmla="*/ 6574972 w 12192000"/>
              <a:gd name="connsiteY2" fmla="*/ 1893413 h 4048785"/>
              <a:gd name="connsiteX3" fmla="*/ 9231085 w 12192000"/>
              <a:gd name="connsiteY3" fmla="*/ 746786 h 4048785"/>
              <a:gd name="connsiteX4" fmla="*/ 12192000 w 12192000"/>
              <a:gd name="connsiteY4" fmla="*/ 619785 h 4048785"/>
              <a:gd name="connsiteX5" fmla="*/ 12192000 w 12192000"/>
              <a:gd name="connsiteY5" fmla="*/ 4048785 h 4048785"/>
              <a:gd name="connsiteX6" fmla="*/ 0 w 12192000"/>
              <a:gd name="connsiteY6" fmla="*/ 4048785 h 4048785"/>
              <a:gd name="connsiteX7" fmla="*/ 0 w 12192000"/>
              <a:gd name="connsiteY7" fmla="*/ 619785 h 4048785"/>
              <a:gd name="connsiteX0" fmla="*/ 0 w 12192000"/>
              <a:gd name="connsiteY0" fmla="*/ 619785 h 4048785"/>
              <a:gd name="connsiteX1" fmla="*/ 1524000 w 12192000"/>
              <a:gd name="connsiteY1" fmla="*/ 819357 h 4048785"/>
              <a:gd name="connsiteX2" fmla="*/ 3135086 w 12192000"/>
              <a:gd name="connsiteY2" fmla="*/ 1428957 h 4048785"/>
              <a:gd name="connsiteX3" fmla="*/ 6574972 w 12192000"/>
              <a:gd name="connsiteY3" fmla="*/ 1893413 h 4048785"/>
              <a:gd name="connsiteX4" fmla="*/ 9231085 w 12192000"/>
              <a:gd name="connsiteY4" fmla="*/ 746786 h 4048785"/>
              <a:gd name="connsiteX5" fmla="*/ 12192000 w 12192000"/>
              <a:gd name="connsiteY5" fmla="*/ 619785 h 4048785"/>
              <a:gd name="connsiteX6" fmla="*/ 12192000 w 12192000"/>
              <a:gd name="connsiteY6" fmla="*/ 4048785 h 4048785"/>
              <a:gd name="connsiteX7" fmla="*/ 0 w 12192000"/>
              <a:gd name="connsiteY7" fmla="*/ 4048785 h 4048785"/>
              <a:gd name="connsiteX8" fmla="*/ 0 w 12192000"/>
              <a:gd name="connsiteY8" fmla="*/ 619785 h 4048785"/>
              <a:gd name="connsiteX0" fmla="*/ 0 w 12192000"/>
              <a:gd name="connsiteY0" fmla="*/ 619785 h 4048785"/>
              <a:gd name="connsiteX1" fmla="*/ 1524000 w 12192000"/>
              <a:gd name="connsiteY1" fmla="*/ 819357 h 4048785"/>
              <a:gd name="connsiteX2" fmla="*/ 3135086 w 12192000"/>
              <a:gd name="connsiteY2" fmla="*/ 1428957 h 4048785"/>
              <a:gd name="connsiteX3" fmla="*/ 6574972 w 12192000"/>
              <a:gd name="connsiteY3" fmla="*/ 1893413 h 4048785"/>
              <a:gd name="connsiteX4" fmla="*/ 9231085 w 12192000"/>
              <a:gd name="connsiteY4" fmla="*/ 746786 h 4048785"/>
              <a:gd name="connsiteX5" fmla="*/ 12192000 w 12192000"/>
              <a:gd name="connsiteY5" fmla="*/ 619785 h 4048785"/>
              <a:gd name="connsiteX6" fmla="*/ 12192000 w 12192000"/>
              <a:gd name="connsiteY6" fmla="*/ 4048785 h 4048785"/>
              <a:gd name="connsiteX7" fmla="*/ 0 w 12192000"/>
              <a:gd name="connsiteY7" fmla="*/ 4048785 h 4048785"/>
              <a:gd name="connsiteX8" fmla="*/ 0 w 12192000"/>
              <a:gd name="connsiteY8" fmla="*/ 619785 h 4048785"/>
              <a:gd name="connsiteX0" fmla="*/ 0 w 12192000"/>
              <a:gd name="connsiteY0" fmla="*/ 619785 h 4048785"/>
              <a:gd name="connsiteX1" fmla="*/ 1524000 w 12192000"/>
              <a:gd name="connsiteY1" fmla="*/ 819357 h 4048785"/>
              <a:gd name="connsiteX2" fmla="*/ 3135086 w 12192000"/>
              <a:gd name="connsiteY2" fmla="*/ 1428957 h 4048785"/>
              <a:gd name="connsiteX3" fmla="*/ 4818743 w 12192000"/>
              <a:gd name="connsiteY3" fmla="*/ 1733757 h 4048785"/>
              <a:gd name="connsiteX4" fmla="*/ 6574972 w 12192000"/>
              <a:gd name="connsiteY4" fmla="*/ 1893413 h 4048785"/>
              <a:gd name="connsiteX5" fmla="*/ 9231085 w 12192000"/>
              <a:gd name="connsiteY5" fmla="*/ 746786 h 4048785"/>
              <a:gd name="connsiteX6" fmla="*/ 12192000 w 12192000"/>
              <a:gd name="connsiteY6" fmla="*/ 619785 h 4048785"/>
              <a:gd name="connsiteX7" fmla="*/ 12192000 w 12192000"/>
              <a:gd name="connsiteY7" fmla="*/ 4048785 h 4048785"/>
              <a:gd name="connsiteX8" fmla="*/ 0 w 12192000"/>
              <a:gd name="connsiteY8" fmla="*/ 4048785 h 4048785"/>
              <a:gd name="connsiteX9" fmla="*/ 0 w 12192000"/>
              <a:gd name="connsiteY9" fmla="*/ 619785 h 4048785"/>
              <a:gd name="connsiteX0" fmla="*/ 0 w 12192000"/>
              <a:gd name="connsiteY0" fmla="*/ 619785 h 4048785"/>
              <a:gd name="connsiteX1" fmla="*/ 1524000 w 12192000"/>
              <a:gd name="connsiteY1" fmla="*/ 819357 h 4048785"/>
              <a:gd name="connsiteX2" fmla="*/ 3135086 w 12192000"/>
              <a:gd name="connsiteY2" fmla="*/ 1428957 h 4048785"/>
              <a:gd name="connsiteX3" fmla="*/ 5065486 w 12192000"/>
              <a:gd name="connsiteY3" fmla="*/ 1051586 h 4048785"/>
              <a:gd name="connsiteX4" fmla="*/ 6574972 w 12192000"/>
              <a:gd name="connsiteY4" fmla="*/ 1893413 h 4048785"/>
              <a:gd name="connsiteX5" fmla="*/ 9231085 w 12192000"/>
              <a:gd name="connsiteY5" fmla="*/ 746786 h 4048785"/>
              <a:gd name="connsiteX6" fmla="*/ 12192000 w 12192000"/>
              <a:gd name="connsiteY6" fmla="*/ 619785 h 4048785"/>
              <a:gd name="connsiteX7" fmla="*/ 12192000 w 12192000"/>
              <a:gd name="connsiteY7" fmla="*/ 4048785 h 4048785"/>
              <a:gd name="connsiteX8" fmla="*/ 0 w 12192000"/>
              <a:gd name="connsiteY8" fmla="*/ 4048785 h 4048785"/>
              <a:gd name="connsiteX9" fmla="*/ 0 w 12192000"/>
              <a:gd name="connsiteY9" fmla="*/ 619785 h 4048785"/>
              <a:gd name="connsiteX0" fmla="*/ 0 w 12192000"/>
              <a:gd name="connsiteY0" fmla="*/ 242446 h 3671446"/>
              <a:gd name="connsiteX1" fmla="*/ 1524000 w 12192000"/>
              <a:gd name="connsiteY1" fmla="*/ 442018 h 3671446"/>
              <a:gd name="connsiteX2" fmla="*/ 3135086 w 12192000"/>
              <a:gd name="connsiteY2" fmla="*/ 1051618 h 3671446"/>
              <a:gd name="connsiteX3" fmla="*/ 5065486 w 12192000"/>
              <a:gd name="connsiteY3" fmla="*/ 674247 h 3671446"/>
              <a:gd name="connsiteX4" fmla="*/ 6574972 w 12192000"/>
              <a:gd name="connsiteY4" fmla="*/ 1516074 h 3671446"/>
              <a:gd name="connsiteX5" fmla="*/ 8548914 w 12192000"/>
              <a:gd name="connsiteY5" fmla="*/ 790361 h 3671446"/>
              <a:gd name="connsiteX6" fmla="*/ 9231085 w 12192000"/>
              <a:gd name="connsiteY6" fmla="*/ 369447 h 3671446"/>
              <a:gd name="connsiteX7" fmla="*/ 12192000 w 12192000"/>
              <a:gd name="connsiteY7" fmla="*/ 242446 h 3671446"/>
              <a:gd name="connsiteX8" fmla="*/ 12192000 w 12192000"/>
              <a:gd name="connsiteY8" fmla="*/ 3671446 h 3671446"/>
              <a:gd name="connsiteX9" fmla="*/ 0 w 12192000"/>
              <a:gd name="connsiteY9" fmla="*/ 3671446 h 3671446"/>
              <a:gd name="connsiteX10" fmla="*/ 0 w 12192000"/>
              <a:gd name="connsiteY10" fmla="*/ 242446 h 3671446"/>
              <a:gd name="connsiteX0" fmla="*/ 0 w 12192000"/>
              <a:gd name="connsiteY0" fmla="*/ 238591 h 3667591"/>
              <a:gd name="connsiteX1" fmla="*/ 1524000 w 12192000"/>
              <a:gd name="connsiteY1" fmla="*/ 438163 h 3667591"/>
              <a:gd name="connsiteX2" fmla="*/ 3135086 w 12192000"/>
              <a:gd name="connsiteY2" fmla="*/ 1047763 h 3667591"/>
              <a:gd name="connsiteX3" fmla="*/ 5065486 w 12192000"/>
              <a:gd name="connsiteY3" fmla="*/ 670392 h 3667591"/>
              <a:gd name="connsiteX4" fmla="*/ 6574972 w 12192000"/>
              <a:gd name="connsiteY4" fmla="*/ 1512219 h 3667591"/>
              <a:gd name="connsiteX5" fmla="*/ 7750628 w 12192000"/>
              <a:gd name="connsiteY5" fmla="*/ 670392 h 3667591"/>
              <a:gd name="connsiteX6" fmla="*/ 9231085 w 12192000"/>
              <a:gd name="connsiteY6" fmla="*/ 365592 h 3667591"/>
              <a:gd name="connsiteX7" fmla="*/ 12192000 w 12192000"/>
              <a:gd name="connsiteY7" fmla="*/ 238591 h 3667591"/>
              <a:gd name="connsiteX8" fmla="*/ 12192000 w 12192000"/>
              <a:gd name="connsiteY8" fmla="*/ 3667591 h 3667591"/>
              <a:gd name="connsiteX9" fmla="*/ 0 w 12192000"/>
              <a:gd name="connsiteY9" fmla="*/ 3667591 h 3667591"/>
              <a:gd name="connsiteX10" fmla="*/ 0 w 12192000"/>
              <a:gd name="connsiteY10" fmla="*/ 238591 h 3667591"/>
              <a:gd name="connsiteX0" fmla="*/ 0 w 12192000"/>
              <a:gd name="connsiteY0" fmla="*/ 297892 h 3726892"/>
              <a:gd name="connsiteX1" fmla="*/ 1524000 w 12192000"/>
              <a:gd name="connsiteY1" fmla="*/ 497464 h 3726892"/>
              <a:gd name="connsiteX2" fmla="*/ 3135086 w 12192000"/>
              <a:gd name="connsiteY2" fmla="*/ 1107064 h 3726892"/>
              <a:gd name="connsiteX3" fmla="*/ 5065486 w 12192000"/>
              <a:gd name="connsiteY3" fmla="*/ 729693 h 3726892"/>
              <a:gd name="connsiteX4" fmla="*/ 6574972 w 12192000"/>
              <a:gd name="connsiteY4" fmla="*/ 1571520 h 3726892"/>
              <a:gd name="connsiteX5" fmla="*/ 7750628 w 12192000"/>
              <a:gd name="connsiteY5" fmla="*/ 729693 h 3726892"/>
              <a:gd name="connsiteX6" fmla="*/ 9231085 w 12192000"/>
              <a:gd name="connsiteY6" fmla="*/ 424893 h 3726892"/>
              <a:gd name="connsiteX7" fmla="*/ 10305143 w 12192000"/>
              <a:gd name="connsiteY7" fmla="*/ 192663 h 3726892"/>
              <a:gd name="connsiteX8" fmla="*/ 12192000 w 12192000"/>
              <a:gd name="connsiteY8" fmla="*/ 297892 h 3726892"/>
              <a:gd name="connsiteX9" fmla="*/ 12192000 w 12192000"/>
              <a:gd name="connsiteY9" fmla="*/ 3726892 h 3726892"/>
              <a:gd name="connsiteX10" fmla="*/ 0 w 12192000"/>
              <a:gd name="connsiteY10" fmla="*/ 3726892 h 3726892"/>
              <a:gd name="connsiteX11" fmla="*/ 0 w 12192000"/>
              <a:gd name="connsiteY11" fmla="*/ 297892 h 3726892"/>
              <a:gd name="connsiteX0" fmla="*/ 0 w 12192000"/>
              <a:gd name="connsiteY0" fmla="*/ 745529 h 4174529"/>
              <a:gd name="connsiteX1" fmla="*/ 1524000 w 12192000"/>
              <a:gd name="connsiteY1" fmla="*/ 945101 h 4174529"/>
              <a:gd name="connsiteX2" fmla="*/ 3135086 w 12192000"/>
              <a:gd name="connsiteY2" fmla="*/ 1554701 h 4174529"/>
              <a:gd name="connsiteX3" fmla="*/ 5065486 w 12192000"/>
              <a:gd name="connsiteY3" fmla="*/ 1177330 h 4174529"/>
              <a:gd name="connsiteX4" fmla="*/ 6574972 w 12192000"/>
              <a:gd name="connsiteY4" fmla="*/ 2019157 h 4174529"/>
              <a:gd name="connsiteX5" fmla="*/ 7750628 w 12192000"/>
              <a:gd name="connsiteY5" fmla="*/ 1177330 h 4174529"/>
              <a:gd name="connsiteX6" fmla="*/ 9231085 w 12192000"/>
              <a:gd name="connsiteY6" fmla="*/ 872530 h 4174529"/>
              <a:gd name="connsiteX7" fmla="*/ 10305143 w 12192000"/>
              <a:gd name="connsiteY7" fmla="*/ 1672 h 4174529"/>
              <a:gd name="connsiteX8" fmla="*/ 12192000 w 12192000"/>
              <a:gd name="connsiteY8" fmla="*/ 745529 h 4174529"/>
              <a:gd name="connsiteX9" fmla="*/ 12192000 w 12192000"/>
              <a:gd name="connsiteY9" fmla="*/ 4174529 h 4174529"/>
              <a:gd name="connsiteX10" fmla="*/ 0 w 12192000"/>
              <a:gd name="connsiteY10" fmla="*/ 4174529 h 4174529"/>
              <a:gd name="connsiteX11" fmla="*/ 0 w 12192000"/>
              <a:gd name="connsiteY11" fmla="*/ 745529 h 4174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4174529">
                <a:moveTo>
                  <a:pt x="0" y="745529"/>
                </a:moveTo>
                <a:cubicBezTo>
                  <a:pt x="254000" y="207291"/>
                  <a:pt x="1001486" y="810239"/>
                  <a:pt x="1524000" y="945101"/>
                </a:cubicBezTo>
                <a:cubicBezTo>
                  <a:pt x="3207657" y="717106"/>
                  <a:pt x="2544838" y="1515996"/>
                  <a:pt x="3135086" y="1554701"/>
                </a:cubicBezTo>
                <a:cubicBezTo>
                  <a:pt x="3725334" y="1593406"/>
                  <a:pt x="4492172" y="1099921"/>
                  <a:pt x="5065486" y="1177330"/>
                </a:cubicBezTo>
                <a:cubicBezTo>
                  <a:pt x="5638800" y="1254739"/>
                  <a:pt x="6127448" y="2019157"/>
                  <a:pt x="6574972" y="2019157"/>
                </a:cubicBezTo>
                <a:cubicBezTo>
                  <a:pt x="7022496" y="2019157"/>
                  <a:pt x="7307942" y="1368435"/>
                  <a:pt x="7750628" y="1177330"/>
                </a:cubicBezTo>
                <a:cubicBezTo>
                  <a:pt x="8193314" y="986225"/>
                  <a:pt x="8805333" y="1068473"/>
                  <a:pt x="9231085" y="872530"/>
                </a:cubicBezTo>
                <a:cubicBezTo>
                  <a:pt x="9656838" y="676587"/>
                  <a:pt x="9811657" y="22839"/>
                  <a:pt x="10305143" y="1672"/>
                </a:cubicBezTo>
                <a:cubicBezTo>
                  <a:pt x="10798629" y="-19495"/>
                  <a:pt x="11877524" y="156491"/>
                  <a:pt x="12192000" y="745529"/>
                </a:cubicBezTo>
                <a:lnTo>
                  <a:pt x="12192000" y="4174529"/>
                </a:lnTo>
                <a:lnTo>
                  <a:pt x="0" y="4174529"/>
                </a:lnTo>
                <a:lnTo>
                  <a:pt x="0" y="745529"/>
                </a:lnTo>
                <a:close/>
              </a:path>
            </a:pathLst>
          </a:custGeom>
          <a:gradFill>
            <a:gsLst>
              <a:gs pos="70000">
                <a:schemeClr val="accent3"/>
              </a:gs>
              <a:gs pos="35000">
                <a:schemeClr val="accent2"/>
              </a:gs>
              <a:gs pos="0">
                <a:schemeClr val="accent1"/>
              </a:gs>
              <a:gs pos="100000">
                <a:schemeClr val="accent4"/>
              </a:gs>
            </a:gsLst>
            <a:lin ang="10800000" scaled="0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ID">
              <a:latin typeface="DIN Next LT Arabic Light" panose="020B0303020203050203" pitchFamily="34" charset="-78"/>
              <a:cs typeface="DIN Next LT Arabic Light" panose="020B0303020203050203" pitchFamily="34" charset="-78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969115" y="6310858"/>
            <a:ext cx="3222885" cy="547142"/>
          </a:xfrm>
          <a:prstGeom prst="rect">
            <a:avLst/>
          </a:prstGeom>
          <a:gradFill>
            <a:gsLst>
              <a:gs pos="70000">
                <a:schemeClr val="accent3"/>
              </a:gs>
              <a:gs pos="35000">
                <a:schemeClr val="accent2"/>
              </a:gs>
              <a:gs pos="0">
                <a:schemeClr val="accent1"/>
              </a:gs>
              <a:gs pos="100000">
                <a:schemeClr val="accent4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b="1" dirty="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</a:rPr>
              <a:t>Pac-Man Game</a:t>
            </a:r>
            <a:endParaRPr lang="en-ID" b="1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</a:endParaRPr>
          </a:p>
        </p:txBody>
      </p:sp>
      <p:grpSp>
        <p:nvGrpSpPr>
          <p:cNvPr id="18" name="Group 17"/>
          <p:cNvGrpSpPr/>
          <p:nvPr/>
        </p:nvGrpSpPr>
        <p:grpSpPr>
          <a:xfrm flipH="1" flipV="1">
            <a:off x="3132942" y="3086100"/>
            <a:ext cx="647734" cy="3386757"/>
            <a:chOff x="4392195" y="1832887"/>
            <a:chExt cx="3263937" cy="4290725"/>
          </a:xfrm>
        </p:grpSpPr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xmlns="" id="{05F05017-1A72-4EC8-8330-7D37BF4FB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1110" y="4054127"/>
              <a:ext cx="1199347" cy="1387816"/>
            </a:xfrm>
            <a:custGeom>
              <a:avLst/>
              <a:gdLst>
                <a:gd name="T0" fmla="*/ 2398 w 2398"/>
                <a:gd name="T1" fmla="*/ 0 h 2774"/>
                <a:gd name="T2" fmla="*/ 1249 w 2398"/>
                <a:gd name="T3" fmla="*/ 2774 h 2774"/>
                <a:gd name="T4" fmla="*/ 0 w 2398"/>
                <a:gd name="T5" fmla="*/ 1526 h 2774"/>
                <a:gd name="T6" fmla="*/ 632 w 2398"/>
                <a:gd name="T7" fmla="*/ 0 h 2774"/>
                <a:gd name="T8" fmla="*/ 2398 w 2398"/>
                <a:gd name="T9" fmla="*/ 0 h 2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8" h="2774">
                  <a:moveTo>
                    <a:pt x="2398" y="0"/>
                  </a:moveTo>
                  <a:cubicBezTo>
                    <a:pt x="2398" y="1040"/>
                    <a:pt x="1985" y="2038"/>
                    <a:pt x="1249" y="2774"/>
                  </a:cubicBezTo>
                  <a:lnTo>
                    <a:pt x="0" y="1526"/>
                  </a:lnTo>
                  <a:cubicBezTo>
                    <a:pt x="405" y="1121"/>
                    <a:pt x="632" y="572"/>
                    <a:pt x="632" y="0"/>
                  </a:cubicBezTo>
                  <a:lnTo>
                    <a:pt x="2398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274320" numCol="1" anchor="ctr" anchorCtr="0" compatLnSpc="1">
              <a:prstTxWarp prst="textNoShape">
                <a:avLst/>
              </a:prstTxWarp>
            </a:bodyPr>
            <a:lstStyle/>
            <a:p>
              <a:pPr algn="ctr" rtl="1"/>
              <a:endParaRPr lang="en-US" sz="3600" b="1" dirty="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xmlns="" id="{884089BF-6B6E-4016-A3F4-377C00F5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2195" y="4923041"/>
              <a:ext cx="1387816" cy="1200571"/>
            </a:xfrm>
            <a:custGeom>
              <a:avLst/>
              <a:gdLst>
                <a:gd name="T0" fmla="*/ 2774 w 2774"/>
                <a:gd name="T1" fmla="*/ 1249 h 2398"/>
                <a:gd name="T2" fmla="*/ 0 w 2774"/>
                <a:gd name="T3" fmla="*/ 2398 h 2398"/>
                <a:gd name="T4" fmla="*/ 0 w 2774"/>
                <a:gd name="T5" fmla="*/ 632 h 2398"/>
                <a:gd name="T6" fmla="*/ 1526 w 2774"/>
                <a:gd name="T7" fmla="*/ 0 h 2398"/>
                <a:gd name="T8" fmla="*/ 2774 w 2774"/>
                <a:gd name="T9" fmla="*/ 1249 h 2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4" h="2398">
                  <a:moveTo>
                    <a:pt x="2774" y="1249"/>
                  </a:moveTo>
                  <a:cubicBezTo>
                    <a:pt x="2038" y="1985"/>
                    <a:pt x="1040" y="2398"/>
                    <a:pt x="0" y="2398"/>
                  </a:cubicBezTo>
                  <a:lnTo>
                    <a:pt x="0" y="632"/>
                  </a:lnTo>
                  <a:cubicBezTo>
                    <a:pt x="572" y="632"/>
                    <a:pt x="1121" y="405"/>
                    <a:pt x="1526" y="0"/>
                  </a:cubicBezTo>
                  <a:lnTo>
                    <a:pt x="2774" y="124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365760" bIns="45720" numCol="1" anchor="ctr" anchorCtr="0" compatLnSpc="1">
              <a:prstTxWarp prst="textNoShape">
                <a:avLst/>
              </a:prstTxWarp>
            </a:bodyPr>
            <a:lstStyle/>
            <a:p>
              <a:pPr algn="ctr" rtl="1"/>
              <a:endParaRPr lang="en-US" sz="3600" b="1" dirty="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</a:endParaRPr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xmlns="" id="{4DE37E95-4E07-452C-90B0-9F39E8DD9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6647" y="2514557"/>
              <a:ext cx="1199347" cy="1389040"/>
            </a:xfrm>
            <a:custGeom>
              <a:avLst/>
              <a:gdLst>
                <a:gd name="T0" fmla="*/ 0 w 2398"/>
                <a:gd name="T1" fmla="*/ 2774 h 2774"/>
                <a:gd name="T2" fmla="*/ 1149 w 2398"/>
                <a:gd name="T3" fmla="*/ 0 h 2774"/>
                <a:gd name="T4" fmla="*/ 2398 w 2398"/>
                <a:gd name="T5" fmla="*/ 1248 h 2774"/>
                <a:gd name="T6" fmla="*/ 1766 w 2398"/>
                <a:gd name="T7" fmla="*/ 2774 h 2774"/>
                <a:gd name="T8" fmla="*/ 0 w 2398"/>
                <a:gd name="T9" fmla="*/ 2774 h 2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8" h="2774">
                  <a:moveTo>
                    <a:pt x="0" y="2774"/>
                  </a:moveTo>
                  <a:cubicBezTo>
                    <a:pt x="0" y="1734"/>
                    <a:pt x="413" y="735"/>
                    <a:pt x="1149" y="0"/>
                  </a:cubicBezTo>
                  <a:lnTo>
                    <a:pt x="2398" y="1248"/>
                  </a:lnTo>
                  <a:cubicBezTo>
                    <a:pt x="1993" y="1653"/>
                    <a:pt x="1766" y="2202"/>
                    <a:pt x="1766" y="2774"/>
                  </a:cubicBezTo>
                  <a:lnTo>
                    <a:pt x="0" y="2774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2743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rtl="1"/>
              <a:endParaRPr lang="en-US" sz="3600" b="1" dirty="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</a:endParaRPr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xmlns="" id="{CC602BC0-26C0-4616-B275-DAFD25EAB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8316" y="1832887"/>
              <a:ext cx="1387816" cy="1200571"/>
            </a:xfrm>
            <a:custGeom>
              <a:avLst/>
              <a:gdLst>
                <a:gd name="T0" fmla="*/ 0 w 2774"/>
                <a:gd name="T1" fmla="*/ 1149 h 2398"/>
                <a:gd name="T2" fmla="*/ 2774 w 2774"/>
                <a:gd name="T3" fmla="*/ 0 h 2398"/>
                <a:gd name="T4" fmla="*/ 2774 w 2774"/>
                <a:gd name="T5" fmla="*/ 1766 h 2398"/>
                <a:gd name="T6" fmla="*/ 1248 w 2774"/>
                <a:gd name="T7" fmla="*/ 2398 h 2398"/>
                <a:gd name="T8" fmla="*/ 0 w 2774"/>
                <a:gd name="T9" fmla="*/ 1149 h 2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4" h="2398">
                  <a:moveTo>
                    <a:pt x="0" y="1149"/>
                  </a:moveTo>
                  <a:cubicBezTo>
                    <a:pt x="735" y="413"/>
                    <a:pt x="1734" y="0"/>
                    <a:pt x="2774" y="0"/>
                  </a:cubicBezTo>
                  <a:lnTo>
                    <a:pt x="2774" y="1766"/>
                  </a:lnTo>
                  <a:cubicBezTo>
                    <a:pt x="2202" y="1766"/>
                    <a:pt x="1653" y="1993"/>
                    <a:pt x="1248" y="2398"/>
                  </a:cubicBezTo>
                  <a:lnTo>
                    <a:pt x="0" y="1149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27432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rtl="1"/>
              <a:endParaRPr lang="en-US" sz="3600" b="1" dirty="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</a:endParaRPr>
            </a:p>
          </p:txBody>
        </p:sp>
      </p:grpSp>
      <p:sp>
        <p:nvSpPr>
          <p:cNvPr id="30" name="Oval 29"/>
          <p:cNvSpPr/>
          <p:nvPr/>
        </p:nvSpPr>
        <p:spPr>
          <a:xfrm>
            <a:off x="94510" y="5531676"/>
            <a:ext cx="2978958" cy="941181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isometricOffAxis1Top"/>
            <a:lightRig rig="threePt" dir="t"/>
          </a:scene3d>
          <a:sp3d extrusionH="6223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ID">
              <a:latin typeface="DIN Next LT Arabic Light" panose="020B0303020203050203" pitchFamily="34" charset="-78"/>
              <a:cs typeface="DIN Next LT Arabic Light" panose="020B0303020203050203" pitchFamily="34" charset="-78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476" y="4624533"/>
            <a:ext cx="2978958" cy="1131871"/>
          </a:xfrm>
          <a:prstGeom prst="ellipse">
            <a:avLst/>
          </a:prstGeom>
          <a:solidFill>
            <a:schemeClr val="accent3"/>
          </a:solidFill>
          <a:ln>
            <a:noFill/>
          </a:ln>
          <a:scene3d>
            <a:camera prst="isometricOffAxis1Top"/>
            <a:lightRig rig="threePt" dir="t"/>
          </a:scene3d>
          <a:sp3d extrusionH="6223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ID">
              <a:latin typeface="DIN Next LT Arabic Light" panose="020B0303020203050203" pitchFamily="34" charset="-78"/>
              <a:cs typeface="DIN Next LT Arabic Light" panose="020B0303020203050203" pitchFamily="34" charset="-78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94442" y="3717390"/>
            <a:ext cx="2978958" cy="1131871"/>
          </a:xfrm>
          <a:prstGeom prst="ellipse">
            <a:avLst/>
          </a:prstGeom>
          <a:solidFill>
            <a:schemeClr val="accent2"/>
          </a:solidFill>
          <a:ln>
            <a:noFill/>
          </a:ln>
          <a:scene3d>
            <a:camera prst="isometricOffAxis1Top"/>
            <a:lightRig rig="threePt" dir="t"/>
          </a:scene3d>
          <a:sp3d extrusionH="6223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ID">
              <a:latin typeface="DIN Next LT Arabic Light" panose="020B0303020203050203" pitchFamily="34" charset="-78"/>
              <a:cs typeface="DIN Next LT Arabic Light" panose="020B0303020203050203" pitchFamily="34" charset="-78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94408" y="2810247"/>
            <a:ext cx="2978958" cy="1131871"/>
          </a:xfrm>
          <a:prstGeom prst="ellipse">
            <a:avLst/>
          </a:prstGeom>
          <a:ln>
            <a:noFill/>
          </a:ln>
          <a:scene3d>
            <a:camera prst="isometricOffAxis1Top"/>
            <a:lightRig rig="threePt" dir="t"/>
          </a:scene3d>
          <a:sp3d extrusionH="6223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ID">
              <a:latin typeface="DIN Next LT Arabic Light" panose="020B0303020203050203" pitchFamily="34" charset="-78"/>
              <a:cs typeface="DIN Next LT Arabic Light" panose="020B0303020203050203" pitchFamily="34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95768" y="584642"/>
            <a:ext cx="52004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PT Sans Narrow"/>
              </a:rPr>
              <a:t>Problem formulation</a:t>
            </a:r>
            <a:endParaRPr lang="ar-EG" sz="4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4327" y="3394611"/>
            <a:ext cx="15199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PT Sans Narrow"/>
              </a:rPr>
              <a:t>Initial state</a:t>
            </a:r>
            <a:endParaRPr lang="ar-EG" sz="2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1323" y="4388828"/>
            <a:ext cx="25651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PT Sans Narrow"/>
              </a:rPr>
              <a:t>Successor function</a:t>
            </a:r>
            <a:endParaRPr lang="ar-EG" sz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5750" y="5258654"/>
            <a:ext cx="1500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400"/>
              </a:spcBef>
            </a:pPr>
            <a:r>
              <a:rPr lang="en-US" sz="2400" b="1" dirty="0">
                <a:solidFill>
                  <a:schemeClr val="bg1"/>
                </a:solidFill>
                <a:latin typeface="PT Sans Narrow"/>
              </a:rPr>
              <a:t>Goal test</a:t>
            </a:r>
            <a:endParaRPr lang="en-US" sz="24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4327" y="6215555"/>
            <a:ext cx="1338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400"/>
              </a:spcBef>
            </a:pPr>
            <a:r>
              <a:rPr lang="en-US" sz="2000" b="1" dirty="0">
                <a:solidFill>
                  <a:schemeClr val="bg1"/>
                </a:solidFill>
                <a:latin typeface="PT Sans Narrow"/>
              </a:rPr>
              <a:t>Path cost</a:t>
            </a:r>
            <a:endParaRPr lang="en-US" sz="20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73366" y="3121001"/>
            <a:ext cx="78867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>
              <a:spcAft>
                <a:spcPts val="0"/>
              </a:spcAf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Pacman is in a place on the map, ghosts are in the center of the map, and a lot of cheese is spread across the map.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73296" y="4095568"/>
            <a:ext cx="78868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>
              <a:spcAft>
                <a:spcPts val="0"/>
              </a:spcAf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Pacman can move up, down, right or left, yet ghosts move in random directions.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073296" y="5001478"/>
            <a:ext cx="8009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>
              <a:spcAft>
                <a:spcPts val="0"/>
              </a:spcAf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 is the case in which all the cheese spread on the map has been eaten by the Pacman.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140736" y="5809659"/>
            <a:ext cx="8263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>
              <a:spcAft>
                <a:spcPts val="0"/>
              </a:spcAf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Considering that each step of the P</a:t>
            </a:r>
            <a:r>
              <a:rPr lang="en-US" sz="20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ac-man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whether it is up, down, left or right, increases the cost by one.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079" y="0"/>
            <a:ext cx="1391550" cy="134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176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xmlns="" id="{FF2AA118-1EF5-42C9-8F0A-B5F0F9C64CC6}"/>
              </a:ext>
            </a:extLst>
          </p:cNvPr>
          <p:cNvSpPr/>
          <p:nvPr/>
        </p:nvSpPr>
        <p:spPr>
          <a:xfrm>
            <a:off x="5476510" y="5090981"/>
            <a:ext cx="1020276" cy="46803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en-US" sz="1600" b="1" dirty="0" smtClean="0">
                <a:latin typeface="DIN Next LT Arabic Light" panose="020B0303020203050203" pitchFamily="34" charset="-78"/>
                <a:cs typeface="DIN Next LT Arabic Light" panose="020B0303020203050203" pitchFamily="34" charset="-78"/>
              </a:rPr>
              <a:t>(</a:t>
            </a:r>
            <a:r>
              <a:rPr lang="en-US" sz="1600" b="1" dirty="0" smtClean="0">
                <a:latin typeface="DIN Next LT Arabic Light" panose="020B0303020203050203" pitchFamily="34" charset="-78"/>
                <a:cs typeface="DIN Next LT Arabic Light" panose="020B0303020203050203" pitchFamily="34" charset="-78"/>
              </a:rPr>
              <a:t>up 3,3)</a:t>
            </a:r>
            <a:endParaRPr lang="en-US" sz="1600" b="1" dirty="0">
              <a:latin typeface="DIN Next LT Arabic Light" panose="020B0303020203050203" pitchFamily="34" charset="-78"/>
              <a:cs typeface="DIN Next LT Arabic Light" panose="020B0303020203050203" pitchFamily="34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70678" y="-70121"/>
            <a:ext cx="372006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b="1" dirty="0"/>
              <a:t>Game </a:t>
            </a:r>
            <a:r>
              <a:rPr lang="en-US" sz="5400" b="1" dirty="0" smtClean="0"/>
              <a:t>tree</a:t>
            </a:r>
            <a:endParaRPr lang="en-US" sz="54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3222885" cy="550085"/>
          </a:xfrm>
          <a:prstGeom prst="rect">
            <a:avLst/>
          </a:prstGeom>
          <a:gradFill>
            <a:gsLst>
              <a:gs pos="70000">
                <a:schemeClr val="accent3"/>
              </a:gs>
              <a:gs pos="35000">
                <a:schemeClr val="accent2"/>
              </a:gs>
              <a:gs pos="0">
                <a:schemeClr val="accent1"/>
              </a:gs>
              <a:gs pos="100000">
                <a:schemeClr val="accent4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b="1" dirty="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</a:rPr>
              <a:t>Pac-Man Game</a:t>
            </a:r>
            <a:endParaRPr lang="en-ID" b="1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093" y="2402395"/>
            <a:ext cx="1151747" cy="98761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843" y="780729"/>
            <a:ext cx="1259770" cy="90426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678" y="4061712"/>
            <a:ext cx="1109361" cy="10430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4945" y="2411716"/>
            <a:ext cx="1183206" cy="100531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7411" y="5787429"/>
            <a:ext cx="1145519" cy="1037889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6585779" y="1728642"/>
            <a:ext cx="400937" cy="64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312922" y="3417030"/>
            <a:ext cx="400937" cy="64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737" y="4061712"/>
            <a:ext cx="1042212" cy="103788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1718" y="5787429"/>
            <a:ext cx="1120462" cy="1037889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>
            <a:off x="7990738" y="5099601"/>
            <a:ext cx="400937" cy="692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67653" y="5099601"/>
            <a:ext cx="460881" cy="6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7653" y="5765856"/>
            <a:ext cx="1039241" cy="1059462"/>
          </a:xfrm>
          <a:prstGeom prst="rect">
            <a:avLst/>
          </a:prstGeom>
        </p:spPr>
      </p:pic>
      <p:cxnSp>
        <p:nvCxnSpPr>
          <p:cNvPr id="60" name="Straight Arrow Connector 59"/>
          <p:cNvCxnSpPr/>
          <p:nvPr/>
        </p:nvCxnSpPr>
        <p:spPr>
          <a:xfrm flipH="1">
            <a:off x="4022183" y="5099601"/>
            <a:ext cx="351525" cy="666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5687273" y="1728642"/>
            <a:ext cx="396393" cy="64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2" idx="2"/>
            <a:endCxn id="24" idx="0"/>
          </p:cNvCxnSpPr>
          <p:nvPr/>
        </p:nvCxnSpPr>
        <p:spPr>
          <a:xfrm flipH="1">
            <a:off x="4825359" y="3390005"/>
            <a:ext cx="631608" cy="671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xmlns="" id="{FF2AA118-1EF5-42C9-8F0A-B5F0F9C64CC6}"/>
              </a:ext>
            </a:extLst>
          </p:cNvPr>
          <p:cNvSpPr/>
          <p:nvPr/>
        </p:nvSpPr>
        <p:spPr>
          <a:xfrm>
            <a:off x="6971313" y="1723888"/>
            <a:ext cx="1129498" cy="46803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en-US" sz="1600" b="1" dirty="0" smtClean="0">
                <a:latin typeface="DIN Next LT Arabic Light" panose="020B0303020203050203" pitchFamily="34" charset="-78"/>
                <a:cs typeface="DIN Next LT Arabic Light" panose="020B0303020203050203" pitchFamily="34" charset="-78"/>
              </a:rPr>
              <a:t>(</a:t>
            </a:r>
            <a:r>
              <a:rPr lang="en-US" sz="1600" b="1" dirty="0" smtClean="0">
                <a:latin typeface="DIN Next LT Arabic Light" panose="020B0303020203050203" pitchFamily="34" charset="-78"/>
                <a:cs typeface="DIN Next LT Arabic Light" panose="020B0303020203050203" pitchFamily="34" charset="-78"/>
              </a:rPr>
              <a:t>right1,1)</a:t>
            </a:r>
            <a:endParaRPr lang="en-US" sz="1600" b="1" dirty="0">
              <a:latin typeface="DIN Next LT Arabic Light" panose="020B0303020203050203" pitchFamily="34" charset="-78"/>
              <a:cs typeface="DIN Next LT Arabic Light" panose="020B0303020203050203" pitchFamily="34" charset="-78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FF2AA118-1EF5-42C9-8F0A-B5F0F9C64CC6}"/>
              </a:ext>
            </a:extLst>
          </p:cNvPr>
          <p:cNvSpPr/>
          <p:nvPr/>
        </p:nvSpPr>
        <p:spPr>
          <a:xfrm>
            <a:off x="3936588" y="3379078"/>
            <a:ext cx="1020276" cy="46803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en-US" sz="1600" b="1" dirty="0" smtClean="0">
                <a:latin typeface="DIN Next LT Arabic Light" panose="020B0303020203050203" pitchFamily="34" charset="-78"/>
                <a:cs typeface="DIN Next LT Arabic Light" panose="020B0303020203050203" pitchFamily="34" charset="-78"/>
              </a:rPr>
              <a:t>(</a:t>
            </a:r>
            <a:r>
              <a:rPr lang="en-US" sz="1600" b="1" dirty="0" smtClean="0">
                <a:latin typeface="DIN Next LT Arabic Light" panose="020B0303020203050203" pitchFamily="34" charset="-78"/>
                <a:cs typeface="DIN Next LT Arabic Light" panose="020B0303020203050203" pitchFamily="34" charset="-78"/>
              </a:rPr>
              <a:t>left 2,2)</a:t>
            </a:r>
            <a:endParaRPr lang="en-US" sz="1600" b="1" dirty="0">
              <a:latin typeface="DIN Next LT Arabic Light" panose="020B0303020203050203" pitchFamily="34" charset="-78"/>
              <a:cs typeface="DIN Next LT Arabic Light" panose="020B0303020203050203" pitchFamily="34" charset="-78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FF2AA118-1EF5-42C9-8F0A-B5F0F9C64CC6}"/>
              </a:ext>
            </a:extLst>
          </p:cNvPr>
          <p:cNvSpPr/>
          <p:nvPr/>
        </p:nvSpPr>
        <p:spPr>
          <a:xfrm>
            <a:off x="7830843" y="3417030"/>
            <a:ext cx="1020276" cy="46803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en-US" sz="1600" b="1" dirty="0" smtClean="0">
                <a:latin typeface="DIN Next LT Arabic Light" panose="020B0303020203050203" pitchFamily="34" charset="-78"/>
                <a:cs typeface="DIN Next LT Arabic Light" panose="020B0303020203050203" pitchFamily="34" charset="-78"/>
              </a:rPr>
              <a:t>(</a:t>
            </a:r>
            <a:r>
              <a:rPr lang="en-US" sz="1600" b="1" dirty="0" smtClean="0">
                <a:latin typeface="DIN Next LT Arabic Light" panose="020B0303020203050203" pitchFamily="34" charset="-78"/>
                <a:cs typeface="DIN Next LT Arabic Light" panose="020B0303020203050203" pitchFamily="34" charset="-78"/>
              </a:rPr>
              <a:t>up 2,2)</a:t>
            </a:r>
            <a:endParaRPr lang="en-US" sz="1600" b="1" dirty="0">
              <a:latin typeface="DIN Next LT Arabic Light" panose="020B0303020203050203" pitchFamily="34" charset="-78"/>
              <a:cs typeface="DIN Next LT Arabic Light" panose="020B0303020203050203" pitchFamily="34" charset="-78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FF2AA118-1EF5-42C9-8F0A-B5F0F9C64CC6}"/>
              </a:ext>
            </a:extLst>
          </p:cNvPr>
          <p:cNvSpPr/>
          <p:nvPr/>
        </p:nvSpPr>
        <p:spPr>
          <a:xfrm>
            <a:off x="2941645" y="5099601"/>
            <a:ext cx="1261159" cy="46803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en-US" sz="1600" b="1" dirty="0" smtClean="0">
                <a:latin typeface="DIN Next LT Arabic Light" panose="020B0303020203050203" pitchFamily="34" charset="-78"/>
                <a:cs typeface="DIN Next LT Arabic Light" panose="020B0303020203050203" pitchFamily="34" charset="-78"/>
              </a:rPr>
              <a:t>(</a:t>
            </a:r>
            <a:r>
              <a:rPr lang="en-US" sz="1600" b="1" dirty="0" smtClean="0">
                <a:latin typeface="DIN Next LT Arabic Light" panose="020B0303020203050203" pitchFamily="34" charset="-78"/>
                <a:cs typeface="DIN Next LT Arabic Light" panose="020B0303020203050203" pitchFamily="34" charset="-78"/>
              </a:rPr>
              <a:t>down3,3)</a:t>
            </a:r>
            <a:endParaRPr lang="en-US" sz="1600" b="1" dirty="0">
              <a:latin typeface="DIN Next LT Arabic Light" panose="020B0303020203050203" pitchFamily="34" charset="-78"/>
              <a:cs typeface="DIN Next LT Arabic Light" panose="020B0303020203050203" pitchFamily="34" charset="-78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FF2AA118-1EF5-42C9-8F0A-B5F0F9C64CC6}"/>
              </a:ext>
            </a:extLst>
          </p:cNvPr>
          <p:cNvSpPr/>
          <p:nvPr/>
        </p:nvSpPr>
        <p:spPr>
          <a:xfrm>
            <a:off x="4783425" y="1894744"/>
            <a:ext cx="1020276" cy="46803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en-US" sz="1600" b="1" dirty="0" smtClean="0">
                <a:latin typeface="DIN Next LT Arabic Light" panose="020B0303020203050203" pitchFamily="34" charset="-78"/>
                <a:cs typeface="DIN Next LT Arabic Light" panose="020B0303020203050203" pitchFamily="34" charset="-78"/>
              </a:rPr>
              <a:t>(</a:t>
            </a:r>
            <a:r>
              <a:rPr lang="en-US" sz="1600" b="1" dirty="0" smtClean="0">
                <a:latin typeface="DIN Next LT Arabic Light" panose="020B0303020203050203" pitchFamily="34" charset="-78"/>
                <a:cs typeface="DIN Next LT Arabic Light" panose="020B0303020203050203" pitchFamily="34" charset="-78"/>
              </a:rPr>
              <a:t>up 1,1)</a:t>
            </a:r>
            <a:endParaRPr lang="en-US" sz="1600" b="1" dirty="0">
              <a:latin typeface="DIN Next LT Arabic Light" panose="020B0303020203050203" pitchFamily="34" charset="-78"/>
              <a:cs typeface="DIN Next LT Arabic Light" panose="020B0303020203050203" pitchFamily="34" charset="-78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FF2AA118-1EF5-42C9-8F0A-B5F0F9C64CC6}"/>
              </a:ext>
            </a:extLst>
          </p:cNvPr>
          <p:cNvSpPr/>
          <p:nvPr/>
        </p:nvSpPr>
        <p:spPr>
          <a:xfrm>
            <a:off x="8486930" y="5110172"/>
            <a:ext cx="1210861" cy="46803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en-US" sz="1600" b="1" dirty="0" smtClean="0">
                <a:latin typeface="DIN Next LT Arabic Light" panose="020B0303020203050203" pitchFamily="34" charset="-78"/>
                <a:cs typeface="DIN Next LT Arabic Light" panose="020B0303020203050203" pitchFamily="34" charset="-78"/>
              </a:rPr>
              <a:t>(</a:t>
            </a:r>
            <a:r>
              <a:rPr lang="en-US" sz="1600" b="1" dirty="0" smtClean="0">
                <a:latin typeface="DIN Next LT Arabic Light" panose="020B0303020203050203" pitchFamily="34" charset="-78"/>
                <a:cs typeface="DIN Next LT Arabic Light" panose="020B0303020203050203" pitchFamily="34" charset="-78"/>
              </a:rPr>
              <a:t>right 1,1)</a:t>
            </a:r>
            <a:endParaRPr lang="en-US" sz="1600" b="1" dirty="0">
              <a:latin typeface="DIN Next LT Arabic Light" panose="020B0303020203050203" pitchFamily="34" charset="-78"/>
              <a:cs typeface="DIN Next LT Arabic Light" panose="020B0303020203050203" pitchFamily="34" charset="-78"/>
            </a:endParaRPr>
          </a:p>
        </p:txBody>
      </p:sp>
      <p:sp>
        <p:nvSpPr>
          <p:cNvPr id="73" name="Rectangle 5"/>
          <p:cNvSpPr/>
          <p:nvPr/>
        </p:nvSpPr>
        <p:spPr>
          <a:xfrm rot="16200000">
            <a:off x="7155423" y="1756757"/>
            <a:ext cx="6825317" cy="33118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  <a:gd name="connsiteX4" fmla="*/ 0 w 12192000"/>
              <a:gd name="connsiteY4" fmla="*/ 0 h 3429000"/>
              <a:gd name="connsiteX0" fmla="*/ 0 w 12192000"/>
              <a:gd name="connsiteY0" fmla="*/ 18143 h 3447143"/>
              <a:gd name="connsiteX1" fmla="*/ 6487886 w 12192000"/>
              <a:gd name="connsiteY1" fmla="*/ 0 h 3447143"/>
              <a:gd name="connsiteX2" fmla="*/ 12192000 w 12192000"/>
              <a:gd name="connsiteY2" fmla="*/ 18143 h 3447143"/>
              <a:gd name="connsiteX3" fmla="*/ 12192000 w 12192000"/>
              <a:gd name="connsiteY3" fmla="*/ 3447143 h 3447143"/>
              <a:gd name="connsiteX4" fmla="*/ 0 w 12192000"/>
              <a:gd name="connsiteY4" fmla="*/ 3447143 h 3447143"/>
              <a:gd name="connsiteX5" fmla="*/ 0 w 12192000"/>
              <a:gd name="connsiteY5" fmla="*/ 18143 h 3447143"/>
              <a:gd name="connsiteX0" fmla="*/ 0 w 12192000"/>
              <a:gd name="connsiteY0" fmla="*/ 18143 h 3447143"/>
              <a:gd name="connsiteX1" fmla="*/ 3439886 w 12192000"/>
              <a:gd name="connsiteY1" fmla="*/ 1 h 3447143"/>
              <a:gd name="connsiteX2" fmla="*/ 6487886 w 12192000"/>
              <a:gd name="connsiteY2" fmla="*/ 0 h 3447143"/>
              <a:gd name="connsiteX3" fmla="*/ 12192000 w 12192000"/>
              <a:gd name="connsiteY3" fmla="*/ 18143 h 3447143"/>
              <a:gd name="connsiteX4" fmla="*/ 12192000 w 12192000"/>
              <a:gd name="connsiteY4" fmla="*/ 3447143 h 3447143"/>
              <a:gd name="connsiteX5" fmla="*/ 0 w 12192000"/>
              <a:gd name="connsiteY5" fmla="*/ 3447143 h 3447143"/>
              <a:gd name="connsiteX6" fmla="*/ 0 w 12192000"/>
              <a:gd name="connsiteY6" fmla="*/ 18143 h 3447143"/>
              <a:gd name="connsiteX0" fmla="*/ 0 w 12192000"/>
              <a:gd name="connsiteY0" fmla="*/ 18143 h 3447143"/>
              <a:gd name="connsiteX1" fmla="*/ 3439886 w 12192000"/>
              <a:gd name="connsiteY1" fmla="*/ 1 h 3447143"/>
              <a:gd name="connsiteX2" fmla="*/ 6487886 w 12192000"/>
              <a:gd name="connsiteY2" fmla="*/ 0 h 3447143"/>
              <a:gd name="connsiteX3" fmla="*/ 9347200 w 12192000"/>
              <a:gd name="connsiteY3" fmla="*/ 14515 h 3447143"/>
              <a:gd name="connsiteX4" fmla="*/ 12192000 w 12192000"/>
              <a:gd name="connsiteY4" fmla="*/ 18143 h 3447143"/>
              <a:gd name="connsiteX5" fmla="*/ 12192000 w 12192000"/>
              <a:gd name="connsiteY5" fmla="*/ 3447143 h 3447143"/>
              <a:gd name="connsiteX6" fmla="*/ 0 w 12192000"/>
              <a:gd name="connsiteY6" fmla="*/ 3447143 h 3447143"/>
              <a:gd name="connsiteX7" fmla="*/ 0 w 12192000"/>
              <a:gd name="connsiteY7" fmla="*/ 18143 h 3447143"/>
              <a:gd name="connsiteX0" fmla="*/ 0 w 12192000"/>
              <a:gd name="connsiteY0" fmla="*/ 254537 h 3683537"/>
              <a:gd name="connsiteX1" fmla="*/ 3439886 w 12192000"/>
              <a:gd name="connsiteY1" fmla="*/ 236395 h 3683537"/>
              <a:gd name="connsiteX2" fmla="*/ 6487886 w 12192000"/>
              <a:gd name="connsiteY2" fmla="*/ 236394 h 3683537"/>
              <a:gd name="connsiteX3" fmla="*/ 9347200 w 12192000"/>
              <a:gd name="connsiteY3" fmla="*/ 250909 h 3683537"/>
              <a:gd name="connsiteX4" fmla="*/ 12192000 w 12192000"/>
              <a:gd name="connsiteY4" fmla="*/ 254537 h 3683537"/>
              <a:gd name="connsiteX5" fmla="*/ 12192000 w 12192000"/>
              <a:gd name="connsiteY5" fmla="*/ 3683537 h 3683537"/>
              <a:gd name="connsiteX6" fmla="*/ 0 w 12192000"/>
              <a:gd name="connsiteY6" fmla="*/ 3683537 h 3683537"/>
              <a:gd name="connsiteX7" fmla="*/ 0 w 12192000"/>
              <a:gd name="connsiteY7" fmla="*/ 254537 h 3683537"/>
              <a:gd name="connsiteX0" fmla="*/ 0 w 12192000"/>
              <a:gd name="connsiteY0" fmla="*/ 254537 h 3683537"/>
              <a:gd name="connsiteX1" fmla="*/ 3439886 w 12192000"/>
              <a:gd name="connsiteY1" fmla="*/ 236395 h 3683537"/>
              <a:gd name="connsiteX2" fmla="*/ 6487886 w 12192000"/>
              <a:gd name="connsiteY2" fmla="*/ 236394 h 3683537"/>
              <a:gd name="connsiteX3" fmla="*/ 9347200 w 12192000"/>
              <a:gd name="connsiteY3" fmla="*/ 250909 h 3683537"/>
              <a:gd name="connsiteX4" fmla="*/ 12192000 w 12192000"/>
              <a:gd name="connsiteY4" fmla="*/ 254537 h 3683537"/>
              <a:gd name="connsiteX5" fmla="*/ 12192000 w 12192000"/>
              <a:gd name="connsiteY5" fmla="*/ 3683537 h 3683537"/>
              <a:gd name="connsiteX6" fmla="*/ 0 w 12192000"/>
              <a:gd name="connsiteY6" fmla="*/ 3683537 h 3683537"/>
              <a:gd name="connsiteX7" fmla="*/ 0 w 12192000"/>
              <a:gd name="connsiteY7" fmla="*/ 254537 h 3683537"/>
              <a:gd name="connsiteX0" fmla="*/ 0 w 12192000"/>
              <a:gd name="connsiteY0" fmla="*/ 285574 h 3714574"/>
              <a:gd name="connsiteX1" fmla="*/ 3439886 w 12192000"/>
              <a:gd name="connsiteY1" fmla="*/ 267432 h 3714574"/>
              <a:gd name="connsiteX2" fmla="*/ 6560458 w 12192000"/>
              <a:gd name="connsiteY2" fmla="*/ 1036688 h 3714574"/>
              <a:gd name="connsiteX3" fmla="*/ 9347200 w 12192000"/>
              <a:gd name="connsiteY3" fmla="*/ 281946 h 3714574"/>
              <a:gd name="connsiteX4" fmla="*/ 12192000 w 12192000"/>
              <a:gd name="connsiteY4" fmla="*/ 285574 h 3714574"/>
              <a:gd name="connsiteX5" fmla="*/ 12192000 w 12192000"/>
              <a:gd name="connsiteY5" fmla="*/ 3714574 h 3714574"/>
              <a:gd name="connsiteX6" fmla="*/ 0 w 12192000"/>
              <a:gd name="connsiteY6" fmla="*/ 3714574 h 3714574"/>
              <a:gd name="connsiteX7" fmla="*/ 0 w 12192000"/>
              <a:gd name="connsiteY7" fmla="*/ 285574 h 3714574"/>
              <a:gd name="connsiteX0" fmla="*/ 0 w 12192000"/>
              <a:gd name="connsiteY0" fmla="*/ 285574 h 3714574"/>
              <a:gd name="connsiteX1" fmla="*/ 3439886 w 12192000"/>
              <a:gd name="connsiteY1" fmla="*/ 267432 h 3714574"/>
              <a:gd name="connsiteX2" fmla="*/ 6560458 w 12192000"/>
              <a:gd name="connsiteY2" fmla="*/ 1036688 h 3714574"/>
              <a:gd name="connsiteX3" fmla="*/ 9347200 w 12192000"/>
              <a:gd name="connsiteY3" fmla="*/ 281946 h 3714574"/>
              <a:gd name="connsiteX4" fmla="*/ 12192000 w 12192000"/>
              <a:gd name="connsiteY4" fmla="*/ 285574 h 3714574"/>
              <a:gd name="connsiteX5" fmla="*/ 12192000 w 12192000"/>
              <a:gd name="connsiteY5" fmla="*/ 3714574 h 3714574"/>
              <a:gd name="connsiteX6" fmla="*/ 0 w 12192000"/>
              <a:gd name="connsiteY6" fmla="*/ 3714574 h 3714574"/>
              <a:gd name="connsiteX7" fmla="*/ 0 w 12192000"/>
              <a:gd name="connsiteY7" fmla="*/ 285574 h 3714574"/>
              <a:gd name="connsiteX0" fmla="*/ 0 w 12192000"/>
              <a:gd name="connsiteY0" fmla="*/ 285574 h 3714574"/>
              <a:gd name="connsiteX1" fmla="*/ 3439886 w 12192000"/>
              <a:gd name="connsiteY1" fmla="*/ 267432 h 3714574"/>
              <a:gd name="connsiteX2" fmla="*/ 6560458 w 12192000"/>
              <a:gd name="connsiteY2" fmla="*/ 1036688 h 3714574"/>
              <a:gd name="connsiteX3" fmla="*/ 9347200 w 12192000"/>
              <a:gd name="connsiteY3" fmla="*/ 281946 h 3714574"/>
              <a:gd name="connsiteX4" fmla="*/ 12192000 w 12192000"/>
              <a:gd name="connsiteY4" fmla="*/ 285574 h 3714574"/>
              <a:gd name="connsiteX5" fmla="*/ 12192000 w 12192000"/>
              <a:gd name="connsiteY5" fmla="*/ 3714574 h 3714574"/>
              <a:gd name="connsiteX6" fmla="*/ 0 w 12192000"/>
              <a:gd name="connsiteY6" fmla="*/ 3714574 h 3714574"/>
              <a:gd name="connsiteX7" fmla="*/ 0 w 12192000"/>
              <a:gd name="connsiteY7" fmla="*/ 285574 h 3714574"/>
              <a:gd name="connsiteX0" fmla="*/ 0 w 12192000"/>
              <a:gd name="connsiteY0" fmla="*/ 177836 h 3606836"/>
              <a:gd name="connsiteX1" fmla="*/ 3439886 w 12192000"/>
              <a:gd name="connsiteY1" fmla="*/ 159694 h 3606836"/>
              <a:gd name="connsiteX2" fmla="*/ 6560458 w 12192000"/>
              <a:gd name="connsiteY2" fmla="*/ 928950 h 3606836"/>
              <a:gd name="connsiteX3" fmla="*/ 9477828 w 12192000"/>
              <a:gd name="connsiteY3" fmla="*/ 711237 h 3606836"/>
              <a:gd name="connsiteX4" fmla="*/ 12192000 w 12192000"/>
              <a:gd name="connsiteY4" fmla="*/ 177836 h 3606836"/>
              <a:gd name="connsiteX5" fmla="*/ 12192000 w 12192000"/>
              <a:gd name="connsiteY5" fmla="*/ 3606836 h 3606836"/>
              <a:gd name="connsiteX6" fmla="*/ 0 w 12192000"/>
              <a:gd name="connsiteY6" fmla="*/ 3606836 h 3606836"/>
              <a:gd name="connsiteX7" fmla="*/ 0 w 12192000"/>
              <a:gd name="connsiteY7" fmla="*/ 177836 h 3606836"/>
              <a:gd name="connsiteX0" fmla="*/ 0 w 12192000"/>
              <a:gd name="connsiteY0" fmla="*/ 314690 h 3743690"/>
              <a:gd name="connsiteX1" fmla="*/ 3439886 w 12192000"/>
              <a:gd name="connsiteY1" fmla="*/ 296548 h 3743690"/>
              <a:gd name="connsiteX2" fmla="*/ 6560458 w 12192000"/>
              <a:gd name="connsiteY2" fmla="*/ 1065804 h 3743690"/>
              <a:gd name="connsiteX3" fmla="*/ 9477828 w 12192000"/>
              <a:gd name="connsiteY3" fmla="*/ 848091 h 3743690"/>
              <a:gd name="connsiteX4" fmla="*/ 12192000 w 12192000"/>
              <a:gd name="connsiteY4" fmla="*/ 314690 h 3743690"/>
              <a:gd name="connsiteX5" fmla="*/ 12192000 w 12192000"/>
              <a:gd name="connsiteY5" fmla="*/ 3743690 h 3743690"/>
              <a:gd name="connsiteX6" fmla="*/ 0 w 12192000"/>
              <a:gd name="connsiteY6" fmla="*/ 3743690 h 3743690"/>
              <a:gd name="connsiteX7" fmla="*/ 0 w 12192000"/>
              <a:gd name="connsiteY7" fmla="*/ 314690 h 3743690"/>
              <a:gd name="connsiteX0" fmla="*/ 0 w 12192000"/>
              <a:gd name="connsiteY0" fmla="*/ 245816 h 3674816"/>
              <a:gd name="connsiteX1" fmla="*/ 3439886 w 12192000"/>
              <a:gd name="connsiteY1" fmla="*/ 227674 h 3674816"/>
              <a:gd name="connsiteX2" fmla="*/ 6560458 w 12192000"/>
              <a:gd name="connsiteY2" fmla="*/ 996930 h 3674816"/>
              <a:gd name="connsiteX3" fmla="*/ 9477828 w 12192000"/>
              <a:gd name="connsiteY3" fmla="*/ 779217 h 3674816"/>
              <a:gd name="connsiteX4" fmla="*/ 12192000 w 12192000"/>
              <a:gd name="connsiteY4" fmla="*/ 245816 h 3674816"/>
              <a:gd name="connsiteX5" fmla="*/ 12192000 w 12192000"/>
              <a:gd name="connsiteY5" fmla="*/ 3674816 h 3674816"/>
              <a:gd name="connsiteX6" fmla="*/ 0 w 12192000"/>
              <a:gd name="connsiteY6" fmla="*/ 3674816 h 3674816"/>
              <a:gd name="connsiteX7" fmla="*/ 0 w 12192000"/>
              <a:gd name="connsiteY7" fmla="*/ 245816 h 3674816"/>
              <a:gd name="connsiteX0" fmla="*/ 0 w 12192000"/>
              <a:gd name="connsiteY0" fmla="*/ 371820 h 3800820"/>
              <a:gd name="connsiteX1" fmla="*/ 3439886 w 12192000"/>
              <a:gd name="connsiteY1" fmla="*/ 353678 h 3800820"/>
              <a:gd name="connsiteX2" fmla="*/ 6560458 w 12192000"/>
              <a:gd name="connsiteY2" fmla="*/ 1122934 h 3800820"/>
              <a:gd name="connsiteX3" fmla="*/ 9231085 w 12192000"/>
              <a:gd name="connsiteY3" fmla="*/ 498821 h 3800820"/>
              <a:gd name="connsiteX4" fmla="*/ 12192000 w 12192000"/>
              <a:gd name="connsiteY4" fmla="*/ 371820 h 3800820"/>
              <a:gd name="connsiteX5" fmla="*/ 12192000 w 12192000"/>
              <a:gd name="connsiteY5" fmla="*/ 3800820 h 3800820"/>
              <a:gd name="connsiteX6" fmla="*/ 0 w 12192000"/>
              <a:gd name="connsiteY6" fmla="*/ 3800820 h 3800820"/>
              <a:gd name="connsiteX7" fmla="*/ 0 w 12192000"/>
              <a:gd name="connsiteY7" fmla="*/ 371820 h 3800820"/>
              <a:gd name="connsiteX0" fmla="*/ 0 w 12192000"/>
              <a:gd name="connsiteY0" fmla="*/ 543494 h 3972494"/>
              <a:gd name="connsiteX1" fmla="*/ 3439886 w 12192000"/>
              <a:gd name="connsiteY1" fmla="*/ 525352 h 3972494"/>
              <a:gd name="connsiteX2" fmla="*/ 6560458 w 12192000"/>
              <a:gd name="connsiteY2" fmla="*/ 1294608 h 3972494"/>
              <a:gd name="connsiteX3" fmla="*/ 9231085 w 12192000"/>
              <a:gd name="connsiteY3" fmla="*/ 670495 h 3972494"/>
              <a:gd name="connsiteX4" fmla="*/ 12192000 w 12192000"/>
              <a:gd name="connsiteY4" fmla="*/ 543494 h 3972494"/>
              <a:gd name="connsiteX5" fmla="*/ 12192000 w 12192000"/>
              <a:gd name="connsiteY5" fmla="*/ 3972494 h 3972494"/>
              <a:gd name="connsiteX6" fmla="*/ 0 w 12192000"/>
              <a:gd name="connsiteY6" fmla="*/ 3972494 h 3972494"/>
              <a:gd name="connsiteX7" fmla="*/ 0 w 12192000"/>
              <a:gd name="connsiteY7" fmla="*/ 543494 h 3972494"/>
              <a:gd name="connsiteX0" fmla="*/ 0 w 12192000"/>
              <a:gd name="connsiteY0" fmla="*/ 543494 h 3972494"/>
              <a:gd name="connsiteX1" fmla="*/ 3439886 w 12192000"/>
              <a:gd name="connsiteY1" fmla="*/ 525352 h 3972494"/>
              <a:gd name="connsiteX2" fmla="*/ 6560458 w 12192000"/>
              <a:gd name="connsiteY2" fmla="*/ 1294608 h 3972494"/>
              <a:gd name="connsiteX3" fmla="*/ 9231085 w 12192000"/>
              <a:gd name="connsiteY3" fmla="*/ 670495 h 3972494"/>
              <a:gd name="connsiteX4" fmla="*/ 12192000 w 12192000"/>
              <a:gd name="connsiteY4" fmla="*/ 543494 h 3972494"/>
              <a:gd name="connsiteX5" fmla="*/ 12192000 w 12192000"/>
              <a:gd name="connsiteY5" fmla="*/ 3972494 h 3972494"/>
              <a:gd name="connsiteX6" fmla="*/ 0 w 12192000"/>
              <a:gd name="connsiteY6" fmla="*/ 3972494 h 3972494"/>
              <a:gd name="connsiteX7" fmla="*/ 0 w 12192000"/>
              <a:gd name="connsiteY7" fmla="*/ 543494 h 3972494"/>
              <a:gd name="connsiteX0" fmla="*/ 0 w 12192000"/>
              <a:gd name="connsiteY0" fmla="*/ 268767 h 3697767"/>
              <a:gd name="connsiteX1" fmla="*/ 3439886 w 12192000"/>
              <a:gd name="connsiteY1" fmla="*/ 250625 h 3697767"/>
              <a:gd name="connsiteX2" fmla="*/ 6574972 w 12192000"/>
              <a:gd name="connsiteY2" fmla="*/ 1542395 h 3697767"/>
              <a:gd name="connsiteX3" fmla="*/ 9231085 w 12192000"/>
              <a:gd name="connsiteY3" fmla="*/ 395768 h 3697767"/>
              <a:gd name="connsiteX4" fmla="*/ 12192000 w 12192000"/>
              <a:gd name="connsiteY4" fmla="*/ 268767 h 3697767"/>
              <a:gd name="connsiteX5" fmla="*/ 12192000 w 12192000"/>
              <a:gd name="connsiteY5" fmla="*/ 3697767 h 3697767"/>
              <a:gd name="connsiteX6" fmla="*/ 0 w 12192000"/>
              <a:gd name="connsiteY6" fmla="*/ 3697767 h 3697767"/>
              <a:gd name="connsiteX7" fmla="*/ 0 w 12192000"/>
              <a:gd name="connsiteY7" fmla="*/ 268767 h 3697767"/>
              <a:gd name="connsiteX0" fmla="*/ 0 w 12192000"/>
              <a:gd name="connsiteY0" fmla="*/ 619785 h 4048785"/>
              <a:gd name="connsiteX1" fmla="*/ 3439886 w 12192000"/>
              <a:gd name="connsiteY1" fmla="*/ 601643 h 4048785"/>
              <a:gd name="connsiteX2" fmla="*/ 6574972 w 12192000"/>
              <a:gd name="connsiteY2" fmla="*/ 1893413 h 4048785"/>
              <a:gd name="connsiteX3" fmla="*/ 9231085 w 12192000"/>
              <a:gd name="connsiteY3" fmla="*/ 746786 h 4048785"/>
              <a:gd name="connsiteX4" fmla="*/ 12192000 w 12192000"/>
              <a:gd name="connsiteY4" fmla="*/ 619785 h 4048785"/>
              <a:gd name="connsiteX5" fmla="*/ 12192000 w 12192000"/>
              <a:gd name="connsiteY5" fmla="*/ 4048785 h 4048785"/>
              <a:gd name="connsiteX6" fmla="*/ 0 w 12192000"/>
              <a:gd name="connsiteY6" fmla="*/ 4048785 h 4048785"/>
              <a:gd name="connsiteX7" fmla="*/ 0 w 12192000"/>
              <a:gd name="connsiteY7" fmla="*/ 619785 h 4048785"/>
              <a:gd name="connsiteX0" fmla="*/ 0 w 12192000"/>
              <a:gd name="connsiteY0" fmla="*/ 619785 h 4048785"/>
              <a:gd name="connsiteX1" fmla="*/ 3439886 w 12192000"/>
              <a:gd name="connsiteY1" fmla="*/ 601643 h 4048785"/>
              <a:gd name="connsiteX2" fmla="*/ 6574972 w 12192000"/>
              <a:gd name="connsiteY2" fmla="*/ 1893413 h 4048785"/>
              <a:gd name="connsiteX3" fmla="*/ 9231085 w 12192000"/>
              <a:gd name="connsiteY3" fmla="*/ 746786 h 4048785"/>
              <a:gd name="connsiteX4" fmla="*/ 12192000 w 12192000"/>
              <a:gd name="connsiteY4" fmla="*/ 619785 h 4048785"/>
              <a:gd name="connsiteX5" fmla="*/ 12192000 w 12192000"/>
              <a:gd name="connsiteY5" fmla="*/ 4048785 h 4048785"/>
              <a:gd name="connsiteX6" fmla="*/ 0 w 12192000"/>
              <a:gd name="connsiteY6" fmla="*/ 4048785 h 4048785"/>
              <a:gd name="connsiteX7" fmla="*/ 0 w 12192000"/>
              <a:gd name="connsiteY7" fmla="*/ 619785 h 4048785"/>
              <a:gd name="connsiteX0" fmla="*/ 0 w 12192000"/>
              <a:gd name="connsiteY0" fmla="*/ 619785 h 4048785"/>
              <a:gd name="connsiteX1" fmla="*/ 3135086 w 12192000"/>
              <a:gd name="connsiteY1" fmla="*/ 1428957 h 4048785"/>
              <a:gd name="connsiteX2" fmla="*/ 6574972 w 12192000"/>
              <a:gd name="connsiteY2" fmla="*/ 1893413 h 4048785"/>
              <a:gd name="connsiteX3" fmla="*/ 9231085 w 12192000"/>
              <a:gd name="connsiteY3" fmla="*/ 746786 h 4048785"/>
              <a:gd name="connsiteX4" fmla="*/ 12192000 w 12192000"/>
              <a:gd name="connsiteY4" fmla="*/ 619785 h 4048785"/>
              <a:gd name="connsiteX5" fmla="*/ 12192000 w 12192000"/>
              <a:gd name="connsiteY5" fmla="*/ 4048785 h 4048785"/>
              <a:gd name="connsiteX6" fmla="*/ 0 w 12192000"/>
              <a:gd name="connsiteY6" fmla="*/ 4048785 h 4048785"/>
              <a:gd name="connsiteX7" fmla="*/ 0 w 12192000"/>
              <a:gd name="connsiteY7" fmla="*/ 619785 h 4048785"/>
              <a:gd name="connsiteX0" fmla="*/ 0 w 12192000"/>
              <a:gd name="connsiteY0" fmla="*/ 619785 h 4048785"/>
              <a:gd name="connsiteX1" fmla="*/ 1524000 w 12192000"/>
              <a:gd name="connsiteY1" fmla="*/ 819357 h 4048785"/>
              <a:gd name="connsiteX2" fmla="*/ 3135086 w 12192000"/>
              <a:gd name="connsiteY2" fmla="*/ 1428957 h 4048785"/>
              <a:gd name="connsiteX3" fmla="*/ 6574972 w 12192000"/>
              <a:gd name="connsiteY3" fmla="*/ 1893413 h 4048785"/>
              <a:gd name="connsiteX4" fmla="*/ 9231085 w 12192000"/>
              <a:gd name="connsiteY4" fmla="*/ 746786 h 4048785"/>
              <a:gd name="connsiteX5" fmla="*/ 12192000 w 12192000"/>
              <a:gd name="connsiteY5" fmla="*/ 619785 h 4048785"/>
              <a:gd name="connsiteX6" fmla="*/ 12192000 w 12192000"/>
              <a:gd name="connsiteY6" fmla="*/ 4048785 h 4048785"/>
              <a:gd name="connsiteX7" fmla="*/ 0 w 12192000"/>
              <a:gd name="connsiteY7" fmla="*/ 4048785 h 4048785"/>
              <a:gd name="connsiteX8" fmla="*/ 0 w 12192000"/>
              <a:gd name="connsiteY8" fmla="*/ 619785 h 4048785"/>
              <a:gd name="connsiteX0" fmla="*/ 0 w 12192000"/>
              <a:gd name="connsiteY0" fmla="*/ 619785 h 4048785"/>
              <a:gd name="connsiteX1" fmla="*/ 1524000 w 12192000"/>
              <a:gd name="connsiteY1" fmla="*/ 819357 h 4048785"/>
              <a:gd name="connsiteX2" fmla="*/ 3135086 w 12192000"/>
              <a:gd name="connsiteY2" fmla="*/ 1428957 h 4048785"/>
              <a:gd name="connsiteX3" fmla="*/ 6574972 w 12192000"/>
              <a:gd name="connsiteY3" fmla="*/ 1893413 h 4048785"/>
              <a:gd name="connsiteX4" fmla="*/ 9231085 w 12192000"/>
              <a:gd name="connsiteY4" fmla="*/ 746786 h 4048785"/>
              <a:gd name="connsiteX5" fmla="*/ 12192000 w 12192000"/>
              <a:gd name="connsiteY5" fmla="*/ 619785 h 4048785"/>
              <a:gd name="connsiteX6" fmla="*/ 12192000 w 12192000"/>
              <a:gd name="connsiteY6" fmla="*/ 4048785 h 4048785"/>
              <a:gd name="connsiteX7" fmla="*/ 0 w 12192000"/>
              <a:gd name="connsiteY7" fmla="*/ 4048785 h 4048785"/>
              <a:gd name="connsiteX8" fmla="*/ 0 w 12192000"/>
              <a:gd name="connsiteY8" fmla="*/ 619785 h 4048785"/>
              <a:gd name="connsiteX0" fmla="*/ 0 w 12192000"/>
              <a:gd name="connsiteY0" fmla="*/ 619785 h 4048785"/>
              <a:gd name="connsiteX1" fmla="*/ 1524000 w 12192000"/>
              <a:gd name="connsiteY1" fmla="*/ 819357 h 4048785"/>
              <a:gd name="connsiteX2" fmla="*/ 3135086 w 12192000"/>
              <a:gd name="connsiteY2" fmla="*/ 1428957 h 4048785"/>
              <a:gd name="connsiteX3" fmla="*/ 4818743 w 12192000"/>
              <a:gd name="connsiteY3" fmla="*/ 1733757 h 4048785"/>
              <a:gd name="connsiteX4" fmla="*/ 6574972 w 12192000"/>
              <a:gd name="connsiteY4" fmla="*/ 1893413 h 4048785"/>
              <a:gd name="connsiteX5" fmla="*/ 9231085 w 12192000"/>
              <a:gd name="connsiteY5" fmla="*/ 746786 h 4048785"/>
              <a:gd name="connsiteX6" fmla="*/ 12192000 w 12192000"/>
              <a:gd name="connsiteY6" fmla="*/ 619785 h 4048785"/>
              <a:gd name="connsiteX7" fmla="*/ 12192000 w 12192000"/>
              <a:gd name="connsiteY7" fmla="*/ 4048785 h 4048785"/>
              <a:gd name="connsiteX8" fmla="*/ 0 w 12192000"/>
              <a:gd name="connsiteY8" fmla="*/ 4048785 h 4048785"/>
              <a:gd name="connsiteX9" fmla="*/ 0 w 12192000"/>
              <a:gd name="connsiteY9" fmla="*/ 619785 h 4048785"/>
              <a:gd name="connsiteX0" fmla="*/ 0 w 12192000"/>
              <a:gd name="connsiteY0" fmla="*/ 619785 h 4048785"/>
              <a:gd name="connsiteX1" fmla="*/ 1524000 w 12192000"/>
              <a:gd name="connsiteY1" fmla="*/ 819357 h 4048785"/>
              <a:gd name="connsiteX2" fmla="*/ 3135086 w 12192000"/>
              <a:gd name="connsiteY2" fmla="*/ 1428957 h 4048785"/>
              <a:gd name="connsiteX3" fmla="*/ 5065486 w 12192000"/>
              <a:gd name="connsiteY3" fmla="*/ 1051586 h 4048785"/>
              <a:gd name="connsiteX4" fmla="*/ 6574972 w 12192000"/>
              <a:gd name="connsiteY4" fmla="*/ 1893413 h 4048785"/>
              <a:gd name="connsiteX5" fmla="*/ 9231085 w 12192000"/>
              <a:gd name="connsiteY5" fmla="*/ 746786 h 4048785"/>
              <a:gd name="connsiteX6" fmla="*/ 12192000 w 12192000"/>
              <a:gd name="connsiteY6" fmla="*/ 619785 h 4048785"/>
              <a:gd name="connsiteX7" fmla="*/ 12192000 w 12192000"/>
              <a:gd name="connsiteY7" fmla="*/ 4048785 h 4048785"/>
              <a:gd name="connsiteX8" fmla="*/ 0 w 12192000"/>
              <a:gd name="connsiteY8" fmla="*/ 4048785 h 4048785"/>
              <a:gd name="connsiteX9" fmla="*/ 0 w 12192000"/>
              <a:gd name="connsiteY9" fmla="*/ 619785 h 4048785"/>
              <a:gd name="connsiteX0" fmla="*/ 0 w 12192000"/>
              <a:gd name="connsiteY0" fmla="*/ 242446 h 3671446"/>
              <a:gd name="connsiteX1" fmla="*/ 1524000 w 12192000"/>
              <a:gd name="connsiteY1" fmla="*/ 442018 h 3671446"/>
              <a:gd name="connsiteX2" fmla="*/ 3135086 w 12192000"/>
              <a:gd name="connsiteY2" fmla="*/ 1051618 h 3671446"/>
              <a:gd name="connsiteX3" fmla="*/ 5065486 w 12192000"/>
              <a:gd name="connsiteY3" fmla="*/ 674247 h 3671446"/>
              <a:gd name="connsiteX4" fmla="*/ 6574972 w 12192000"/>
              <a:gd name="connsiteY4" fmla="*/ 1516074 h 3671446"/>
              <a:gd name="connsiteX5" fmla="*/ 8548914 w 12192000"/>
              <a:gd name="connsiteY5" fmla="*/ 790361 h 3671446"/>
              <a:gd name="connsiteX6" fmla="*/ 9231085 w 12192000"/>
              <a:gd name="connsiteY6" fmla="*/ 369447 h 3671446"/>
              <a:gd name="connsiteX7" fmla="*/ 12192000 w 12192000"/>
              <a:gd name="connsiteY7" fmla="*/ 242446 h 3671446"/>
              <a:gd name="connsiteX8" fmla="*/ 12192000 w 12192000"/>
              <a:gd name="connsiteY8" fmla="*/ 3671446 h 3671446"/>
              <a:gd name="connsiteX9" fmla="*/ 0 w 12192000"/>
              <a:gd name="connsiteY9" fmla="*/ 3671446 h 3671446"/>
              <a:gd name="connsiteX10" fmla="*/ 0 w 12192000"/>
              <a:gd name="connsiteY10" fmla="*/ 242446 h 3671446"/>
              <a:gd name="connsiteX0" fmla="*/ 0 w 12192000"/>
              <a:gd name="connsiteY0" fmla="*/ 238591 h 3667591"/>
              <a:gd name="connsiteX1" fmla="*/ 1524000 w 12192000"/>
              <a:gd name="connsiteY1" fmla="*/ 438163 h 3667591"/>
              <a:gd name="connsiteX2" fmla="*/ 3135086 w 12192000"/>
              <a:gd name="connsiteY2" fmla="*/ 1047763 h 3667591"/>
              <a:gd name="connsiteX3" fmla="*/ 5065486 w 12192000"/>
              <a:gd name="connsiteY3" fmla="*/ 670392 h 3667591"/>
              <a:gd name="connsiteX4" fmla="*/ 6574972 w 12192000"/>
              <a:gd name="connsiteY4" fmla="*/ 1512219 h 3667591"/>
              <a:gd name="connsiteX5" fmla="*/ 7750628 w 12192000"/>
              <a:gd name="connsiteY5" fmla="*/ 670392 h 3667591"/>
              <a:gd name="connsiteX6" fmla="*/ 9231085 w 12192000"/>
              <a:gd name="connsiteY6" fmla="*/ 365592 h 3667591"/>
              <a:gd name="connsiteX7" fmla="*/ 12192000 w 12192000"/>
              <a:gd name="connsiteY7" fmla="*/ 238591 h 3667591"/>
              <a:gd name="connsiteX8" fmla="*/ 12192000 w 12192000"/>
              <a:gd name="connsiteY8" fmla="*/ 3667591 h 3667591"/>
              <a:gd name="connsiteX9" fmla="*/ 0 w 12192000"/>
              <a:gd name="connsiteY9" fmla="*/ 3667591 h 3667591"/>
              <a:gd name="connsiteX10" fmla="*/ 0 w 12192000"/>
              <a:gd name="connsiteY10" fmla="*/ 238591 h 3667591"/>
              <a:gd name="connsiteX0" fmla="*/ 0 w 12192000"/>
              <a:gd name="connsiteY0" fmla="*/ 297892 h 3726892"/>
              <a:gd name="connsiteX1" fmla="*/ 1524000 w 12192000"/>
              <a:gd name="connsiteY1" fmla="*/ 497464 h 3726892"/>
              <a:gd name="connsiteX2" fmla="*/ 3135086 w 12192000"/>
              <a:gd name="connsiteY2" fmla="*/ 1107064 h 3726892"/>
              <a:gd name="connsiteX3" fmla="*/ 5065486 w 12192000"/>
              <a:gd name="connsiteY3" fmla="*/ 729693 h 3726892"/>
              <a:gd name="connsiteX4" fmla="*/ 6574972 w 12192000"/>
              <a:gd name="connsiteY4" fmla="*/ 1571520 h 3726892"/>
              <a:gd name="connsiteX5" fmla="*/ 7750628 w 12192000"/>
              <a:gd name="connsiteY5" fmla="*/ 729693 h 3726892"/>
              <a:gd name="connsiteX6" fmla="*/ 9231085 w 12192000"/>
              <a:gd name="connsiteY6" fmla="*/ 424893 h 3726892"/>
              <a:gd name="connsiteX7" fmla="*/ 10305143 w 12192000"/>
              <a:gd name="connsiteY7" fmla="*/ 192663 h 3726892"/>
              <a:gd name="connsiteX8" fmla="*/ 12192000 w 12192000"/>
              <a:gd name="connsiteY8" fmla="*/ 297892 h 3726892"/>
              <a:gd name="connsiteX9" fmla="*/ 12192000 w 12192000"/>
              <a:gd name="connsiteY9" fmla="*/ 3726892 h 3726892"/>
              <a:gd name="connsiteX10" fmla="*/ 0 w 12192000"/>
              <a:gd name="connsiteY10" fmla="*/ 3726892 h 3726892"/>
              <a:gd name="connsiteX11" fmla="*/ 0 w 12192000"/>
              <a:gd name="connsiteY11" fmla="*/ 297892 h 3726892"/>
              <a:gd name="connsiteX0" fmla="*/ 0 w 12192000"/>
              <a:gd name="connsiteY0" fmla="*/ 745529 h 4174529"/>
              <a:gd name="connsiteX1" fmla="*/ 1524000 w 12192000"/>
              <a:gd name="connsiteY1" fmla="*/ 945101 h 4174529"/>
              <a:gd name="connsiteX2" fmla="*/ 3135086 w 12192000"/>
              <a:gd name="connsiteY2" fmla="*/ 1554701 h 4174529"/>
              <a:gd name="connsiteX3" fmla="*/ 5065486 w 12192000"/>
              <a:gd name="connsiteY3" fmla="*/ 1177330 h 4174529"/>
              <a:gd name="connsiteX4" fmla="*/ 6574972 w 12192000"/>
              <a:gd name="connsiteY4" fmla="*/ 2019157 h 4174529"/>
              <a:gd name="connsiteX5" fmla="*/ 7750628 w 12192000"/>
              <a:gd name="connsiteY5" fmla="*/ 1177330 h 4174529"/>
              <a:gd name="connsiteX6" fmla="*/ 9231085 w 12192000"/>
              <a:gd name="connsiteY6" fmla="*/ 872530 h 4174529"/>
              <a:gd name="connsiteX7" fmla="*/ 10305143 w 12192000"/>
              <a:gd name="connsiteY7" fmla="*/ 1672 h 4174529"/>
              <a:gd name="connsiteX8" fmla="*/ 12192000 w 12192000"/>
              <a:gd name="connsiteY8" fmla="*/ 745529 h 4174529"/>
              <a:gd name="connsiteX9" fmla="*/ 12192000 w 12192000"/>
              <a:gd name="connsiteY9" fmla="*/ 4174529 h 4174529"/>
              <a:gd name="connsiteX10" fmla="*/ 0 w 12192000"/>
              <a:gd name="connsiteY10" fmla="*/ 4174529 h 4174529"/>
              <a:gd name="connsiteX11" fmla="*/ 0 w 12192000"/>
              <a:gd name="connsiteY11" fmla="*/ 745529 h 4174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4174529">
                <a:moveTo>
                  <a:pt x="0" y="745529"/>
                </a:moveTo>
                <a:cubicBezTo>
                  <a:pt x="254000" y="207291"/>
                  <a:pt x="1001486" y="810239"/>
                  <a:pt x="1524000" y="945101"/>
                </a:cubicBezTo>
                <a:cubicBezTo>
                  <a:pt x="3207657" y="717106"/>
                  <a:pt x="2544838" y="1515996"/>
                  <a:pt x="3135086" y="1554701"/>
                </a:cubicBezTo>
                <a:cubicBezTo>
                  <a:pt x="3725334" y="1593406"/>
                  <a:pt x="4492172" y="1099921"/>
                  <a:pt x="5065486" y="1177330"/>
                </a:cubicBezTo>
                <a:cubicBezTo>
                  <a:pt x="5638800" y="1254739"/>
                  <a:pt x="6127448" y="2019157"/>
                  <a:pt x="6574972" y="2019157"/>
                </a:cubicBezTo>
                <a:cubicBezTo>
                  <a:pt x="7022496" y="2019157"/>
                  <a:pt x="7307942" y="1368435"/>
                  <a:pt x="7750628" y="1177330"/>
                </a:cubicBezTo>
                <a:cubicBezTo>
                  <a:pt x="8193314" y="986225"/>
                  <a:pt x="8805333" y="1068473"/>
                  <a:pt x="9231085" y="872530"/>
                </a:cubicBezTo>
                <a:cubicBezTo>
                  <a:pt x="9656838" y="676587"/>
                  <a:pt x="9811657" y="22839"/>
                  <a:pt x="10305143" y="1672"/>
                </a:cubicBezTo>
                <a:cubicBezTo>
                  <a:pt x="10798629" y="-19495"/>
                  <a:pt x="11877524" y="156491"/>
                  <a:pt x="12192000" y="745529"/>
                </a:cubicBezTo>
                <a:lnTo>
                  <a:pt x="12192000" y="4174529"/>
                </a:lnTo>
                <a:lnTo>
                  <a:pt x="0" y="4174529"/>
                </a:lnTo>
                <a:lnTo>
                  <a:pt x="0" y="745529"/>
                </a:lnTo>
                <a:close/>
              </a:path>
            </a:pathLst>
          </a:custGeom>
          <a:gradFill>
            <a:gsLst>
              <a:gs pos="70000">
                <a:schemeClr val="accent3"/>
              </a:gs>
              <a:gs pos="35000">
                <a:schemeClr val="accent2"/>
              </a:gs>
              <a:gs pos="0">
                <a:schemeClr val="accent1"/>
              </a:gs>
              <a:gs pos="100000">
                <a:schemeClr val="accent4"/>
              </a:gs>
            </a:gsLst>
            <a:lin ang="10800000" scaled="0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ID">
              <a:latin typeface="DIN Next LT Arabic Light" panose="020B0303020203050203" pitchFamily="34" charset="-78"/>
              <a:cs typeface="DIN Next LT Arabic Light" panose="020B0303020203050203" pitchFamily="34" charset="-78"/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079" y="0"/>
            <a:ext cx="1391550" cy="134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54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ID">
              <a:latin typeface="DIN Next LT Arabic Light" panose="020B0303020203050203" pitchFamily="34" charset="-78"/>
              <a:cs typeface="DIN Next LT Arabic Light" panose="020B0303020203050203" pitchFamily="34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53792" y="3632688"/>
            <a:ext cx="6896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6000" b="1" spc="300" dirty="0" smtClean="0">
                <a:latin typeface="DIN Next LT Arabic Light" panose="020B0303020203050203" pitchFamily="34" charset="-78"/>
                <a:cs typeface="DIN Next LT Arabic Light" panose="020B0303020203050203" pitchFamily="34" charset="-78"/>
              </a:rPr>
              <a:t>Thank You</a:t>
            </a:r>
            <a:endParaRPr lang="en-ID" sz="6000" b="1" spc="300" dirty="0">
              <a:latin typeface="DIN Next LT Arabic Light" panose="020B0303020203050203" pitchFamily="34" charset="-78"/>
              <a:cs typeface="DIN Next LT Arabic Light" panose="020B0303020203050203" pitchFamily="34" charset="-78"/>
            </a:endParaRPr>
          </a:p>
        </p:txBody>
      </p:sp>
      <p:sp>
        <p:nvSpPr>
          <p:cNvPr id="4" name="Isosceles Triangle 5"/>
          <p:cNvSpPr/>
          <p:nvPr/>
        </p:nvSpPr>
        <p:spPr>
          <a:xfrm rot="1800000">
            <a:off x="5404137" y="1998593"/>
            <a:ext cx="1383726" cy="1528162"/>
          </a:xfrm>
          <a:custGeom>
            <a:avLst/>
            <a:gdLst>
              <a:gd name="connsiteX0" fmla="*/ 0 w 1743456"/>
              <a:gd name="connsiteY0" fmla="*/ 1901952 h 1901952"/>
              <a:gd name="connsiteX1" fmla="*/ 871728 w 1743456"/>
              <a:gd name="connsiteY1" fmla="*/ 0 h 1901952"/>
              <a:gd name="connsiteX2" fmla="*/ 1743456 w 1743456"/>
              <a:gd name="connsiteY2" fmla="*/ 1901952 h 1901952"/>
              <a:gd name="connsiteX3" fmla="*/ 0 w 1743456"/>
              <a:gd name="connsiteY3" fmla="*/ 1901952 h 1901952"/>
              <a:gd name="connsiteX0" fmla="*/ 18999 w 1781454"/>
              <a:gd name="connsiteY0" fmla="*/ 1901952 h 1901952"/>
              <a:gd name="connsiteX1" fmla="*/ 890727 w 1781454"/>
              <a:gd name="connsiteY1" fmla="*/ 0 h 1901952"/>
              <a:gd name="connsiteX2" fmla="*/ 1762455 w 1781454"/>
              <a:gd name="connsiteY2" fmla="*/ 1901952 h 1901952"/>
              <a:gd name="connsiteX3" fmla="*/ 18999 w 1781454"/>
              <a:gd name="connsiteY3" fmla="*/ 1901952 h 1901952"/>
              <a:gd name="connsiteX0" fmla="*/ 18999 w 1922935"/>
              <a:gd name="connsiteY0" fmla="*/ 1901952 h 1901952"/>
              <a:gd name="connsiteX1" fmla="*/ 890727 w 1922935"/>
              <a:gd name="connsiteY1" fmla="*/ 0 h 1901952"/>
              <a:gd name="connsiteX2" fmla="*/ 1762455 w 1922935"/>
              <a:gd name="connsiteY2" fmla="*/ 1901952 h 1901952"/>
              <a:gd name="connsiteX3" fmla="*/ 18999 w 1922935"/>
              <a:gd name="connsiteY3" fmla="*/ 1901952 h 1901952"/>
              <a:gd name="connsiteX0" fmla="*/ 160480 w 2064416"/>
              <a:gd name="connsiteY0" fmla="*/ 1901952 h 1901952"/>
              <a:gd name="connsiteX1" fmla="*/ 1032208 w 2064416"/>
              <a:gd name="connsiteY1" fmla="*/ 0 h 1901952"/>
              <a:gd name="connsiteX2" fmla="*/ 1903936 w 2064416"/>
              <a:gd name="connsiteY2" fmla="*/ 1901952 h 1901952"/>
              <a:gd name="connsiteX3" fmla="*/ 160480 w 2064416"/>
              <a:gd name="connsiteY3" fmla="*/ 1901952 h 190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4416" h="1901952">
                <a:moveTo>
                  <a:pt x="160480" y="1901952"/>
                </a:moveTo>
                <a:cubicBezTo>
                  <a:pt x="-420672" y="1901952"/>
                  <a:pt x="741632" y="0"/>
                  <a:pt x="1032208" y="0"/>
                </a:cubicBezTo>
                <a:cubicBezTo>
                  <a:pt x="1322784" y="0"/>
                  <a:pt x="2485088" y="1901952"/>
                  <a:pt x="1903936" y="1901952"/>
                </a:cubicBezTo>
                <a:lnTo>
                  <a:pt x="160480" y="1901952"/>
                </a:lnTo>
                <a:close/>
              </a:path>
            </a:pathLst>
          </a:cu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ID">
              <a:latin typeface="DIN Next LT Arabic Light" panose="020B0303020203050203" pitchFamily="34" charset="-78"/>
              <a:cs typeface="DIN Next LT Arabic Light" panose="020B0303020203050203" pitchFamily="34" charset="-78"/>
            </a:endParaRPr>
          </a:p>
        </p:txBody>
      </p:sp>
      <p:sp>
        <p:nvSpPr>
          <p:cNvPr id="5" name="Isosceles Triangle 5"/>
          <p:cNvSpPr/>
          <p:nvPr/>
        </p:nvSpPr>
        <p:spPr>
          <a:xfrm rot="19800000">
            <a:off x="5404137" y="1998593"/>
            <a:ext cx="1383726" cy="1528162"/>
          </a:xfrm>
          <a:custGeom>
            <a:avLst/>
            <a:gdLst>
              <a:gd name="connsiteX0" fmla="*/ 0 w 1743456"/>
              <a:gd name="connsiteY0" fmla="*/ 1901952 h 1901952"/>
              <a:gd name="connsiteX1" fmla="*/ 871728 w 1743456"/>
              <a:gd name="connsiteY1" fmla="*/ 0 h 1901952"/>
              <a:gd name="connsiteX2" fmla="*/ 1743456 w 1743456"/>
              <a:gd name="connsiteY2" fmla="*/ 1901952 h 1901952"/>
              <a:gd name="connsiteX3" fmla="*/ 0 w 1743456"/>
              <a:gd name="connsiteY3" fmla="*/ 1901952 h 1901952"/>
              <a:gd name="connsiteX0" fmla="*/ 18999 w 1781454"/>
              <a:gd name="connsiteY0" fmla="*/ 1901952 h 1901952"/>
              <a:gd name="connsiteX1" fmla="*/ 890727 w 1781454"/>
              <a:gd name="connsiteY1" fmla="*/ 0 h 1901952"/>
              <a:gd name="connsiteX2" fmla="*/ 1762455 w 1781454"/>
              <a:gd name="connsiteY2" fmla="*/ 1901952 h 1901952"/>
              <a:gd name="connsiteX3" fmla="*/ 18999 w 1781454"/>
              <a:gd name="connsiteY3" fmla="*/ 1901952 h 1901952"/>
              <a:gd name="connsiteX0" fmla="*/ 18999 w 1922935"/>
              <a:gd name="connsiteY0" fmla="*/ 1901952 h 1901952"/>
              <a:gd name="connsiteX1" fmla="*/ 890727 w 1922935"/>
              <a:gd name="connsiteY1" fmla="*/ 0 h 1901952"/>
              <a:gd name="connsiteX2" fmla="*/ 1762455 w 1922935"/>
              <a:gd name="connsiteY2" fmla="*/ 1901952 h 1901952"/>
              <a:gd name="connsiteX3" fmla="*/ 18999 w 1922935"/>
              <a:gd name="connsiteY3" fmla="*/ 1901952 h 1901952"/>
              <a:gd name="connsiteX0" fmla="*/ 160480 w 2064416"/>
              <a:gd name="connsiteY0" fmla="*/ 1901952 h 1901952"/>
              <a:gd name="connsiteX1" fmla="*/ 1032208 w 2064416"/>
              <a:gd name="connsiteY1" fmla="*/ 0 h 1901952"/>
              <a:gd name="connsiteX2" fmla="*/ 1903936 w 2064416"/>
              <a:gd name="connsiteY2" fmla="*/ 1901952 h 1901952"/>
              <a:gd name="connsiteX3" fmla="*/ 160480 w 2064416"/>
              <a:gd name="connsiteY3" fmla="*/ 1901952 h 190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4416" h="1901952">
                <a:moveTo>
                  <a:pt x="160480" y="1901952"/>
                </a:moveTo>
                <a:cubicBezTo>
                  <a:pt x="-420672" y="1901952"/>
                  <a:pt x="741632" y="0"/>
                  <a:pt x="1032208" y="0"/>
                </a:cubicBezTo>
                <a:cubicBezTo>
                  <a:pt x="1322784" y="0"/>
                  <a:pt x="2485088" y="1901952"/>
                  <a:pt x="1903936" y="1901952"/>
                </a:cubicBezTo>
                <a:lnTo>
                  <a:pt x="160480" y="1901952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ID">
              <a:latin typeface="DIN Next LT Arabic Light" panose="020B0303020203050203" pitchFamily="34" charset="-78"/>
              <a:cs typeface="DIN Next LT Arabic Light" panose="020B0303020203050203" pitchFamily="34" charset="-78"/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5404137" y="1998593"/>
            <a:ext cx="1383726" cy="1528162"/>
          </a:xfrm>
          <a:custGeom>
            <a:avLst/>
            <a:gdLst>
              <a:gd name="connsiteX0" fmla="*/ 0 w 1743456"/>
              <a:gd name="connsiteY0" fmla="*/ 1901952 h 1901952"/>
              <a:gd name="connsiteX1" fmla="*/ 871728 w 1743456"/>
              <a:gd name="connsiteY1" fmla="*/ 0 h 1901952"/>
              <a:gd name="connsiteX2" fmla="*/ 1743456 w 1743456"/>
              <a:gd name="connsiteY2" fmla="*/ 1901952 h 1901952"/>
              <a:gd name="connsiteX3" fmla="*/ 0 w 1743456"/>
              <a:gd name="connsiteY3" fmla="*/ 1901952 h 1901952"/>
              <a:gd name="connsiteX0" fmla="*/ 18999 w 1781454"/>
              <a:gd name="connsiteY0" fmla="*/ 1901952 h 1901952"/>
              <a:gd name="connsiteX1" fmla="*/ 890727 w 1781454"/>
              <a:gd name="connsiteY1" fmla="*/ 0 h 1901952"/>
              <a:gd name="connsiteX2" fmla="*/ 1762455 w 1781454"/>
              <a:gd name="connsiteY2" fmla="*/ 1901952 h 1901952"/>
              <a:gd name="connsiteX3" fmla="*/ 18999 w 1781454"/>
              <a:gd name="connsiteY3" fmla="*/ 1901952 h 1901952"/>
              <a:gd name="connsiteX0" fmla="*/ 18999 w 1922935"/>
              <a:gd name="connsiteY0" fmla="*/ 1901952 h 1901952"/>
              <a:gd name="connsiteX1" fmla="*/ 890727 w 1922935"/>
              <a:gd name="connsiteY1" fmla="*/ 0 h 1901952"/>
              <a:gd name="connsiteX2" fmla="*/ 1762455 w 1922935"/>
              <a:gd name="connsiteY2" fmla="*/ 1901952 h 1901952"/>
              <a:gd name="connsiteX3" fmla="*/ 18999 w 1922935"/>
              <a:gd name="connsiteY3" fmla="*/ 1901952 h 1901952"/>
              <a:gd name="connsiteX0" fmla="*/ 160480 w 2064416"/>
              <a:gd name="connsiteY0" fmla="*/ 1901952 h 1901952"/>
              <a:gd name="connsiteX1" fmla="*/ 1032208 w 2064416"/>
              <a:gd name="connsiteY1" fmla="*/ 0 h 1901952"/>
              <a:gd name="connsiteX2" fmla="*/ 1903936 w 2064416"/>
              <a:gd name="connsiteY2" fmla="*/ 1901952 h 1901952"/>
              <a:gd name="connsiteX3" fmla="*/ 160480 w 2064416"/>
              <a:gd name="connsiteY3" fmla="*/ 1901952 h 190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4416" h="1901952">
                <a:moveTo>
                  <a:pt x="160480" y="1901952"/>
                </a:moveTo>
                <a:cubicBezTo>
                  <a:pt x="-420672" y="1901952"/>
                  <a:pt x="741632" y="0"/>
                  <a:pt x="1032208" y="0"/>
                </a:cubicBezTo>
                <a:cubicBezTo>
                  <a:pt x="1322784" y="0"/>
                  <a:pt x="2485088" y="1901952"/>
                  <a:pt x="1903936" y="1901952"/>
                </a:cubicBezTo>
                <a:lnTo>
                  <a:pt x="160480" y="190195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ID">
              <a:latin typeface="DIN Next LT Arabic Light" panose="020B0303020203050203" pitchFamily="34" charset="-78"/>
              <a:cs typeface="DIN Next LT Arabic Light" panose="020B0303020203050203" pitchFamily="34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079" y="0"/>
            <a:ext cx="1391550" cy="134451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86522" y="2600390"/>
            <a:ext cx="8306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</a:rPr>
              <a:t>Pac</a:t>
            </a:r>
            <a:endParaRPr lang="ar-E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5404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.foxi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27F"/>
      </a:accent1>
      <a:accent2>
        <a:srgbClr val="D62828"/>
      </a:accent2>
      <a:accent3>
        <a:srgbClr val="F77F00"/>
      </a:accent3>
      <a:accent4>
        <a:srgbClr val="FCD916"/>
      </a:accent4>
      <a:accent5>
        <a:srgbClr val="31ACEA"/>
      </a:accent5>
      <a:accent6>
        <a:srgbClr val="023A51"/>
      </a:accent6>
      <a:hlink>
        <a:srgbClr val="0563C1"/>
      </a:hlink>
      <a:folHlink>
        <a:srgbClr val="954F72"/>
      </a:folHlink>
    </a:clrScheme>
    <a:fontScheme name="Custom 12">
      <a:majorFont>
        <a:latin typeface="Montserrat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448</TotalTime>
  <Words>264</Words>
  <Application>Microsoft Office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DIN Next LT Arabic Light</vt:lpstr>
      <vt:lpstr>PT Sans Narrow</vt:lpstr>
      <vt:lpstr>Google Sans</vt:lpstr>
      <vt:lpstr>Lato Light</vt:lpstr>
      <vt:lpstr>Georgia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Waleed Hesham Anter</cp:lastModifiedBy>
  <cp:revision>39</cp:revision>
  <dcterms:created xsi:type="dcterms:W3CDTF">2061-06-11T09:47:46Z</dcterms:created>
  <dcterms:modified xsi:type="dcterms:W3CDTF">2022-05-10T10:04:26Z</dcterms:modified>
</cp:coreProperties>
</file>