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57" r:id="rId5"/>
    <p:sldId id="259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30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8E60E-9779-47A4-8EA9-F94B09243809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06C0-6D4F-43A0-A1CD-9E4A350369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8E60E-9779-47A4-8EA9-F94B09243809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06C0-6D4F-43A0-A1CD-9E4A350369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8E60E-9779-47A4-8EA9-F94B09243809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06C0-6D4F-43A0-A1CD-9E4A350369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8E60E-9779-47A4-8EA9-F94B09243809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06C0-6D4F-43A0-A1CD-9E4A350369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8E60E-9779-47A4-8EA9-F94B09243809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06C0-6D4F-43A0-A1CD-9E4A350369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8E60E-9779-47A4-8EA9-F94B09243809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06C0-6D4F-43A0-A1CD-9E4A350369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8E60E-9779-47A4-8EA9-F94B09243809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06C0-6D4F-43A0-A1CD-9E4A350369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8E60E-9779-47A4-8EA9-F94B09243809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06C0-6D4F-43A0-A1CD-9E4A350369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8E60E-9779-47A4-8EA9-F94B09243809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06C0-6D4F-43A0-A1CD-9E4A350369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8E60E-9779-47A4-8EA9-F94B09243809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06C0-6D4F-43A0-A1CD-9E4A350369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8E60E-9779-47A4-8EA9-F94B09243809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06C0-6D4F-43A0-A1CD-9E4A350369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8E60E-9779-47A4-8EA9-F94B09243809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F06C0-6D4F-43A0-A1CD-9E4A350369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Siemens AG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tongbai</dc:creator>
  <cp:lastModifiedBy>tongbai</cp:lastModifiedBy>
  <cp:revision>3</cp:revision>
  <dcterms:created xsi:type="dcterms:W3CDTF">2013-11-19T19:49:38Z</dcterms:created>
  <dcterms:modified xsi:type="dcterms:W3CDTF">2013-11-19T20:39:38Z</dcterms:modified>
</cp:coreProperties>
</file>