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C14398-9E6B-4887-A1B1-B632E0033DD4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67DB14-B2AD-4969-B63D-2C1EF7E020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8282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4398-9E6B-4887-A1B1-B632E0033DD4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B14-B2AD-4969-B63D-2C1EF7E02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2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4398-9E6B-4887-A1B1-B632E0033DD4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B14-B2AD-4969-B63D-2C1EF7E02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6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4398-9E6B-4887-A1B1-B632E0033DD4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B14-B2AD-4969-B63D-2C1EF7E02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6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14398-9E6B-4887-A1B1-B632E0033DD4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7DB14-B2AD-4969-B63D-2C1EF7E020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0724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4398-9E6B-4887-A1B1-B632E0033DD4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B14-B2AD-4969-B63D-2C1EF7E02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86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4398-9E6B-4887-A1B1-B632E0033DD4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B14-B2AD-4969-B63D-2C1EF7E02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8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4398-9E6B-4887-A1B1-B632E0033DD4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B14-B2AD-4969-B63D-2C1EF7E02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8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4398-9E6B-4887-A1B1-B632E0033DD4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DB14-B2AD-4969-B63D-2C1EF7E02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7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14398-9E6B-4887-A1B1-B632E0033DD4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7DB14-B2AD-4969-B63D-2C1EF7E020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14398-9E6B-4887-A1B1-B632E0033DD4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7DB14-B2AD-4969-B63D-2C1EF7E020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101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AC14398-9E6B-4887-A1B1-B632E0033DD4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767DB14-B2AD-4969-B63D-2C1EF7E020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134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-sigs/kubespray.git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F2B83-16FE-5C8F-F808-AED3C1A6C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730286"/>
            <a:ext cx="8361229" cy="2098226"/>
          </a:xfrm>
        </p:spPr>
        <p:txBody>
          <a:bodyPr/>
          <a:lstStyle/>
          <a:p>
            <a:r>
              <a:rPr lang="en-US" altLang="ko-KR" dirty="0" err="1"/>
              <a:t>KubespraY</a:t>
            </a:r>
            <a:r>
              <a:rPr lang="en-US" altLang="ko-KR" dirty="0"/>
              <a:t> + vagrant + ansible</a:t>
            </a:r>
            <a:br>
              <a:rPr lang="en-US" altLang="ko-KR" dirty="0"/>
            </a:br>
            <a:r>
              <a:rPr lang="en-US" altLang="ko-KR" dirty="0"/>
              <a:t>MSA </a:t>
            </a:r>
            <a:r>
              <a:rPr lang="ko-KR" altLang="en-US" dirty="0"/>
              <a:t>환경 자동 배포</a:t>
            </a:r>
          </a:p>
        </p:txBody>
      </p:sp>
    </p:spTree>
    <p:extLst>
      <p:ext uri="{BB962C8B-B14F-4D97-AF65-F5344CB8AC3E}">
        <p14:creationId xmlns:p14="http://schemas.microsoft.com/office/powerpoint/2010/main" val="125517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8DFAA-448F-8656-C4E8-FD1E97E05A59}"/>
              </a:ext>
            </a:extLst>
          </p:cNvPr>
          <p:cNvSpPr txBox="1"/>
          <p:nvPr/>
        </p:nvSpPr>
        <p:spPr>
          <a:xfrm>
            <a:off x="4013454" y="2599771"/>
            <a:ext cx="3191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sudo swapoff -a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sudo sed -i '/swap/d' /etc/fstab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sudo systemctl stop ufw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sudo systemctl disable ufw</a:t>
            </a:r>
          </a:p>
        </p:txBody>
      </p:sp>
    </p:spTree>
    <p:extLst>
      <p:ext uri="{BB962C8B-B14F-4D97-AF65-F5344CB8AC3E}">
        <p14:creationId xmlns:p14="http://schemas.microsoft.com/office/powerpoint/2010/main" val="129562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8DFAA-448F-8656-C4E8-FD1E97E05A59}"/>
              </a:ext>
            </a:extLst>
          </p:cNvPr>
          <p:cNvSpPr txBox="1"/>
          <p:nvPr/>
        </p:nvSpPr>
        <p:spPr>
          <a:xfrm>
            <a:off x="4013454" y="2599771"/>
            <a:ext cx="60362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bootstrap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- python3 </a:t>
            </a:r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설치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sudo apt install –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y</a:t>
            </a:r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 </a:t>
            </a:r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python3-pip python3-setuptools virtualenv</a:t>
            </a:r>
          </a:p>
          <a:p>
            <a:endParaRPr lang="pt-BR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파이썬 가상환경 설치와 활성화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virtualenv --python=python3 venv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. venv/bin/activate</a:t>
            </a:r>
          </a:p>
        </p:txBody>
      </p:sp>
    </p:spTree>
    <p:extLst>
      <p:ext uri="{BB962C8B-B14F-4D97-AF65-F5344CB8AC3E}">
        <p14:creationId xmlns:p14="http://schemas.microsoft.com/office/powerpoint/2010/main" val="388855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8DFAA-448F-8656-C4E8-FD1E97E05A59}"/>
              </a:ext>
            </a:extLst>
          </p:cNvPr>
          <p:cNvSpPr txBox="1"/>
          <p:nvPr/>
        </p:nvSpPr>
        <p:spPr>
          <a:xfrm>
            <a:off x="3822192" y="2599771"/>
            <a:ext cx="6039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bootstrap </a:t>
            </a:r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설정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- </a:t>
            </a:r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kubespray </a:t>
            </a:r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다운로드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sudo apt install git -y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git clone </a:t>
            </a:r>
            <a:r>
              <a:rPr lang="pt-BR" altLang="ko-KR" b="1" dirty="0">
                <a:solidFill>
                  <a:srgbClr val="000000"/>
                </a:solidFill>
                <a:latin typeface="Noto Serif KR"/>
                <a:hlinkClick r:id="rId2"/>
              </a:rPr>
              <a:t>https://github.com/kubernetes-sigs/kubespray.git</a:t>
            </a:r>
            <a:endParaRPr lang="pt-BR" altLang="ko-KR" b="1" dirty="0">
              <a:solidFill>
                <a:srgbClr val="000000"/>
              </a:solidFill>
              <a:latin typeface="Noto Serif KR"/>
            </a:endParaRPr>
          </a:p>
          <a:p>
            <a:endParaRPr lang="pt-BR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cd kubespray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pip install -r requirements-2.11.txt</a:t>
            </a:r>
          </a:p>
        </p:txBody>
      </p:sp>
    </p:spTree>
    <p:extLst>
      <p:ext uri="{BB962C8B-B14F-4D97-AF65-F5344CB8AC3E}">
        <p14:creationId xmlns:p14="http://schemas.microsoft.com/office/powerpoint/2010/main" val="33523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8DFAA-448F-8656-C4E8-FD1E97E05A59}"/>
              </a:ext>
            </a:extLst>
          </p:cNvPr>
          <p:cNvSpPr txBox="1"/>
          <p:nvPr/>
        </p:nvSpPr>
        <p:spPr>
          <a:xfrm>
            <a:off x="4013454" y="2599771"/>
            <a:ext cx="50082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키 만들기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ssh-keygen -q -f ~/.ssh/id_rsa -N ''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ssh-keyscan 211.183.3.200 &gt;&gt; ~/.ssh/known_hosts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ssh-keyscan 211.183.3.201 &gt;&gt; ~/.ssh/known_hosts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ssh-keyscan 211.183.3.202 &gt;&gt; ~/.ssh/known_hosts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ssh-copy-id vagrant@211.183.3.200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ssh-copy-id vagrant@211.183.3.201</a:t>
            </a: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ssh-copy-id vagrant@211.183.3.202</a:t>
            </a:r>
          </a:p>
        </p:txBody>
      </p:sp>
    </p:spTree>
    <p:extLst>
      <p:ext uri="{BB962C8B-B14F-4D97-AF65-F5344CB8AC3E}">
        <p14:creationId xmlns:p14="http://schemas.microsoft.com/office/powerpoint/2010/main" val="370826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8DFAA-448F-8656-C4E8-FD1E97E05A59}"/>
              </a:ext>
            </a:extLst>
          </p:cNvPr>
          <p:cNvSpPr txBox="1"/>
          <p:nvPr/>
        </p:nvSpPr>
        <p:spPr>
          <a:xfrm>
            <a:off x="2879598" y="1685371"/>
            <a:ext cx="61873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ansible </a:t>
            </a:r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실행 준비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- ansible inventory.ini </a:t>
            </a:r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파일 설정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cd 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kubespray</a:t>
            </a:r>
            <a:endParaRPr lang="en-US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cp -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rfp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 inventory/sample inventory/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mycluster</a:t>
            </a:r>
            <a:endParaRPr lang="en-US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vi inventory/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mycluster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/inventory.ini</a:t>
            </a:r>
          </a:p>
          <a:p>
            <a:endParaRPr lang="en-US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- CRI </a:t>
            </a:r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변경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: docker -&gt; 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containerd</a:t>
            </a:r>
            <a:endParaRPr lang="en-US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vi inventory/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mycluster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group_vars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/k8s_cluster/k8s-cluster.yml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# 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container_manager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containerd</a:t>
            </a:r>
            <a:endParaRPr lang="en-US" altLang="ko-KR" b="1" dirty="0">
              <a:solidFill>
                <a:srgbClr val="000000"/>
              </a:solidFill>
              <a:latin typeface="Noto Serif KR"/>
            </a:endParaRPr>
          </a:p>
          <a:p>
            <a:endParaRPr lang="en-US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vi inventory/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mycluster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group_vars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etcd.yml</a:t>
            </a:r>
            <a:endParaRPr lang="en-US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# 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etcd_deployment_type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: host</a:t>
            </a:r>
          </a:p>
          <a:p>
            <a:endParaRPr lang="en-US" altLang="ko-KR" b="1" dirty="0">
              <a:solidFill>
                <a:srgbClr val="000000"/>
              </a:solidFill>
              <a:latin typeface="Noto Serif KR"/>
            </a:endParaRPr>
          </a:p>
          <a:p>
            <a:pPr marL="285750" indent="-285750">
              <a:buFontTx/>
              <a:buChar char="-"/>
            </a:pPr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Ingress </a:t>
            </a:r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설치</a:t>
            </a:r>
            <a:endParaRPr lang="en-US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vi inventory/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mycluster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group_vars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/k8s-cluster/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addons.yml</a:t>
            </a:r>
            <a:endParaRPr lang="en-US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Ingress_controller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: yes</a:t>
            </a:r>
          </a:p>
        </p:txBody>
      </p:sp>
    </p:spTree>
    <p:extLst>
      <p:ext uri="{BB962C8B-B14F-4D97-AF65-F5344CB8AC3E}">
        <p14:creationId xmlns:p14="http://schemas.microsoft.com/office/powerpoint/2010/main" val="259426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8DFAA-448F-8656-C4E8-FD1E97E05A59}"/>
              </a:ext>
            </a:extLst>
          </p:cNvPr>
          <p:cNvSpPr txBox="1"/>
          <p:nvPr/>
        </p:nvSpPr>
        <p:spPr>
          <a:xfrm>
            <a:off x="1773174" y="2078563"/>
            <a:ext cx="927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ansible </a:t>
            </a:r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명령어로 설치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ansible-playbook -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 inventory/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mycluster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/inventory.ini --become --become-user=root 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cluster.yml</a:t>
            </a:r>
            <a:endParaRPr lang="en-US" altLang="ko-KR" b="1" dirty="0">
              <a:solidFill>
                <a:srgbClr val="000000"/>
              </a:solidFill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171911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8DFAA-448F-8656-C4E8-FD1E97E05A59}"/>
              </a:ext>
            </a:extLst>
          </p:cNvPr>
          <p:cNvSpPr txBox="1"/>
          <p:nvPr/>
        </p:nvSpPr>
        <p:spPr>
          <a:xfrm>
            <a:off x="1773174" y="2078563"/>
            <a:ext cx="5967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mkdir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 -p $HOME/.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kube</a:t>
            </a:r>
            <a:endParaRPr lang="en-US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sudo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 cp -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 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kubernetes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admin.conf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 $HOME/.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kube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/config</a:t>
            </a:r>
          </a:p>
          <a:p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sudo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chown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 $(id -u):$(id -g) $HOME/.</a:t>
            </a:r>
            <a:r>
              <a:rPr lang="en-US" altLang="ko-KR" b="1" dirty="0" err="1">
                <a:solidFill>
                  <a:srgbClr val="000000"/>
                </a:solidFill>
                <a:latin typeface="Noto Serif KR"/>
              </a:rPr>
              <a:t>kube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/config</a:t>
            </a:r>
          </a:p>
        </p:txBody>
      </p:sp>
    </p:spTree>
    <p:extLst>
      <p:ext uri="{BB962C8B-B14F-4D97-AF65-F5344CB8AC3E}">
        <p14:creationId xmlns:p14="http://schemas.microsoft.com/office/powerpoint/2010/main" val="253340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7CCA01-3114-63B0-B491-6B87445B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60" y="1081381"/>
            <a:ext cx="10857143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379B3D-2CD9-8513-3CE2-285FFCF0F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72" y="876619"/>
            <a:ext cx="1081904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AA03D-62FE-868E-C1C8-E3ECEFE14F78}"/>
              </a:ext>
            </a:extLst>
          </p:cNvPr>
          <p:cNvSpPr txBox="1"/>
          <p:nvPr/>
        </p:nvSpPr>
        <p:spPr>
          <a:xfrm>
            <a:off x="968502" y="889843"/>
            <a:ext cx="109376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b="1" i="1" dirty="0">
                <a:effectLst/>
                <a:latin typeface="Courier New" panose="02070309020205020404" pitchFamily="49" charset="0"/>
              </a:rPr>
              <a:t>저장소와 인증키 가지고 오기</a:t>
            </a:r>
            <a:endParaRPr lang="en-US" altLang="ko-KR" b="1" dirty="0"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rpm --import https://www.elrepo.org/RPM-GPG-KEY-elrepo.org </a:t>
            </a:r>
          </a:p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yum install -y https://www.elrepo.org/elrepo-release-7.el7.elrepo.noarch.rpm </a:t>
            </a:r>
          </a:p>
          <a:p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en-US" altLang="ko-KR" b="1" i="1" dirty="0"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b="1" i="1" dirty="0">
                <a:effectLst/>
                <a:latin typeface="Courier New" panose="02070309020205020404" pitchFamily="49" charset="0"/>
              </a:rPr>
              <a:t>실재 커널 설치</a:t>
            </a:r>
            <a:r>
              <a:rPr lang="ko-KR" altLang="en-US" b="1" i="0" dirty="0">
                <a:effectLst/>
                <a:latin typeface="Courier New" panose="02070309020205020404" pitchFamily="49" charset="0"/>
              </a:rPr>
              <a:t> </a:t>
            </a:r>
            <a:endParaRPr lang="en-US" altLang="ko-KR" b="1" i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sudo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yum --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enablerepo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elrepo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-kernel install -y kernel-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lt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b="0" i="1" dirty="0"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b="0" i="1" dirty="0">
                <a:effectLst/>
                <a:latin typeface="Courier New" panose="02070309020205020404" pitchFamily="49" charset="0"/>
              </a:rPr>
              <a:t>실재 커널의 추가적인 라이브러리 설치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 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sudo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yum --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enablerepo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elrepo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-kernel install -y kernel-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lt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-{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devel,headers,perf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} </a:t>
            </a:r>
          </a:p>
          <a:p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en-US" altLang="ko-KR" b="1" i="1" dirty="0"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b="1" i="1" dirty="0">
                <a:effectLst/>
                <a:latin typeface="Courier New" panose="02070309020205020404" pitchFamily="49" charset="0"/>
              </a:rPr>
              <a:t>내용 수정</a:t>
            </a:r>
            <a:endParaRPr lang="en-US" altLang="ko-KR" b="1" i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vi /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etc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/default/grub</a:t>
            </a:r>
          </a:p>
          <a:p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en-US" altLang="ko-KR" b="1" i="1" dirty="0"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b="1" i="1" dirty="0">
                <a:effectLst/>
                <a:latin typeface="Courier New" panose="02070309020205020404" pitchFamily="49" charset="0"/>
              </a:rPr>
              <a:t>설치된 커널 버전들을 볼 수 있다</a:t>
            </a:r>
            <a:r>
              <a:rPr lang="en-US" altLang="ko-KR" b="1" i="1" dirty="0">
                <a:effectLst/>
                <a:latin typeface="Courier New" panose="02070309020205020404" pitchFamily="49" charset="0"/>
              </a:rPr>
              <a:t>.</a:t>
            </a:r>
            <a:r>
              <a:rPr lang="ko-KR" altLang="en-US" b="1" i="0" dirty="0">
                <a:effectLst/>
                <a:latin typeface="Courier New" panose="02070309020205020404" pitchFamily="49" charset="0"/>
              </a:rPr>
              <a:t> </a:t>
            </a:r>
            <a:endParaRPr lang="en-US" altLang="ko-KR" b="1" i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sudo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grub2-mkconfig -o /boot/grub2/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grub.cfg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grep ^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menuentry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/boot/grub2/</a:t>
            </a:r>
            <a:r>
              <a:rPr lang="en-US" altLang="ko-KR" b="0" i="0" dirty="0" err="1">
                <a:effectLst/>
                <a:latin typeface="Courier New" panose="02070309020205020404" pitchFamily="49" charset="0"/>
              </a:rPr>
              <a:t>grub.cfg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 | cut -d "'" -f2 </a:t>
            </a:r>
          </a:p>
          <a:p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en-US" altLang="ko-KR" b="1" i="1" dirty="0">
                <a:effectLst/>
                <a:latin typeface="Courier New" panose="02070309020205020404" pitchFamily="49" charset="0"/>
              </a:rPr>
              <a:t># CentOS 5.4</a:t>
            </a:r>
            <a:r>
              <a:rPr lang="ko-KR" altLang="en-US" b="1" i="1" dirty="0">
                <a:effectLst/>
                <a:latin typeface="Courier New" panose="02070309020205020404" pitchFamily="49" charset="0"/>
              </a:rPr>
              <a:t>로 고정해준다 </a:t>
            </a:r>
            <a:r>
              <a:rPr lang="en-US" altLang="ko-KR" b="1" i="1" dirty="0">
                <a:effectLst/>
                <a:latin typeface="Courier New" panose="02070309020205020404" pitchFamily="49" charset="0"/>
              </a:rPr>
              <a:t>- </a:t>
            </a:r>
            <a:r>
              <a:rPr lang="ko-KR" altLang="en-US" b="1" i="1" dirty="0">
                <a:effectLst/>
                <a:latin typeface="Courier New" panose="02070309020205020404" pitchFamily="49" charset="0"/>
              </a:rPr>
              <a:t>나는 </a:t>
            </a:r>
            <a:r>
              <a:rPr lang="en-US" altLang="ko-KR" b="1" i="1" dirty="0">
                <a:effectLst/>
                <a:latin typeface="Courier New" panose="02070309020205020404" pitchFamily="49" charset="0"/>
              </a:rPr>
              <a:t>5.4.196</a:t>
            </a:r>
            <a:r>
              <a:rPr lang="ko-KR" altLang="en-US" b="1" i="1" dirty="0">
                <a:effectLst/>
                <a:latin typeface="Courier New" panose="02070309020205020404" pitchFamily="49" charset="0"/>
              </a:rPr>
              <a:t>이 설치되어 있어서 이걸로 해주었다</a:t>
            </a:r>
            <a:r>
              <a:rPr lang="en-US" altLang="ko-KR" b="1" i="1" dirty="0">
                <a:effectLst/>
                <a:latin typeface="Courier New" panose="02070309020205020404" pitchFamily="49" charset="0"/>
              </a:rPr>
              <a:t>.</a:t>
            </a:r>
            <a:r>
              <a:rPr lang="ko-KR" altLang="en-US" b="1" i="0" dirty="0">
                <a:effectLst/>
                <a:latin typeface="Courier New" panose="02070309020205020404" pitchFamily="49" charset="0"/>
              </a:rPr>
              <a:t> </a:t>
            </a:r>
            <a:endParaRPr lang="en-US" altLang="ko-KR" b="1" i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effectLst/>
                <a:latin typeface="Courier New" panose="02070309020205020404" pitchFamily="49" charset="0"/>
              </a:rPr>
              <a:t>grub2-set-default "CentOS Linux (5.4.196-1.el7.elrepo.x86_64) 7 (Core)"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04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AA03D-62FE-868E-C1C8-E3ECEFE14F78}"/>
              </a:ext>
            </a:extLst>
          </p:cNvPr>
          <p:cNvSpPr txBox="1"/>
          <p:nvPr/>
        </p:nvSpPr>
        <p:spPr>
          <a:xfrm>
            <a:off x="968502" y="889843"/>
            <a:ext cx="94561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yum -y install </a:t>
            </a:r>
            <a:r>
              <a:rPr lang="en-US" altLang="ko-KR" dirty="0" err="1"/>
              <a:t>libguestfs</a:t>
            </a:r>
            <a:r>
              <a:rPr lang="en-US" altLang="ko-KR" dirty="0"/>
              <a:t> </a:t>
            </a:r>
            <a:r>
              <a:rPr lang="en-US" altLang="ko-KR" dirty="0" err="1"/>
              <a:t>libguestfs</a:t>
            </a:r>
            <a:r>
              <a:rPr lang="en-US" altLang="ko-KR" dirty="0"/>
              <a:t>-utils </a:t>
            </a:r>
            <a:r>
              <a:rPr lang="en-US" altLang="ko-KR" dirty="0" err="1"/>
              <a:t>libvirt</a:t>
            </a:r>
            <a:r>
              <a:rPr lang="en-US" altLang="ko-KR" dirty="0"/>
              <a:t> </a:t>
            </a:r>
            <a:r>
              <a:rPr lang="en-US" altLang="ko-KR" dirty="0" err="1"/>
              <a:t>qemu-kvm</a:t>
            </a:r>
            <a:r>
              <a:rPr lang="en-US" altLang="ko-KR" dirty="0"/>
              <a:t> </a:t>
            </a:r>
            <a:r>
              <a:rPr lang="en-US" altLang="ko-KR" dirty="0" err="1"/>
              <a:t>virt</a:t>
            </a:r>
            <a:r>
              <a:rPr lang="en-US" altLang="ko-KR" dirty="0"/>
              <a:t>-install </a:t>
            </a:r>
            <a:r>
              <a:rPr lang="en-US" altLang="ko-KR" dirty="0" err="1"/>
              <a:t>virt</a:t>
            </a:r>
            <a:r>
              <a:rPr lang="en-US" altLang="ko-KR" dirty="0"/>
              <a:t>-manager </a:t>
            </a:r>
            <a:r>
              <a:rPr lang="en-US" altLang="ko-KR" dirty="0" err="1"/>
              <a:t>virt</a:t>
            </a:r>
            <a:r>
              <a:rPr lang="en-US" altLang="ko-KR" dirty="0"/>
              <a:t>-viewer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패키지 설치</a:t>
            </a:r>
          </a:p>
          <a:p>
            <a:r>
              <a:rPr lang="en-US" altLang="ko-KR" dirty="0"/>
              <a:t>yum-config-manager --add-repo https://rpm.releases.hashicorp.com/RHEL/hashicorp.repo</a:t>
            </a:r>
          </a:p>
          <a:p>
            <a:r>
              <a:rPr lang="en-US" altLang="ko-KR" dirty="0"/>
              <a:t>yum -y install </a:t>
            </a:r>
            <a:r>
              <a:rPr lang="en-US" altLang="ko-KR" dirty="0" err="1"/>
              <a:t>libvirt</a:t>
            </a:r>
            <a:r>
              <a:rPr lang="en-US" altLang="ko-KR" dirty="0"/>
              <a:t>-daemon-</a:t>
            </a:r>
            <a:r>
              <a:rPr lang="en-US" altLang="ko-KR" dirty="0" err="1"/>
              <a:t>kvm</a:t>
            </a:r>
            <a:r>
              <a:rPr lang="en-US" altLang="ko-KR" dirty="0"/>
              <a:t> </a:t>
            </a:r>
            <a:r>
              <a:rPr lang="en-US" altLang="ko-KR" dirty="0" err="1"/>
              <a:t>libvirt</a:t>
            </a:r>
            <a:r>
              <a:rPr lang="en-US" altLang="ko-KR" dirty="0"/>
              <a:t>-client vagrant </a:t>
            </a:r>
            <a:r>
              <a:rPr lang="en-US" altLang="ko-KR" dirty="0" err="1"/>
              <a:t>gcc-c</a:t>
            </a:r>
            <a:r>
              <a:rPr lang="en-US" altLang="ko-KR" dirty="0"/>
              <a:t>++ make </a:t>
            </a:r>
            <a:r>
              <a:rPr lang="en-US" altLang="ko-KR" dirty="0" err="1"/>
              <a:t>libstdc</a:t>
            </a:r>
            <a:r>
              <a:rPr lang="en-US" altLang="ko-KR" dirty="0"/>
              <a:t>++-</a:t>
            </a:r>
            <a:r>
              <a:rPr lang="en-US" altLang="ko-KR" dirty="0" err="1"/>
              <a:t>devel</a:t>
            </a:r>
            <a:r>
              <a:rPr lang="en-US" altLang="ko-KR" dirty="0"/>
              <a:t> </a:t>
            </a:r>
            <a:r>
              <a:rPr lang="en-US" altLang="ko-KR" dirty="0" err="1"/>
              <a:t>libvirt-devel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libvirtd</a:t>
            </a:r>
            <a:r>
              <a:rPr lang="ko-KR" altLang="en-US" dirty="0"/>
              <a:t>와 </a:t>
            </a:r>
            <a:r>
              <a:rPr lang="en-US" altLang="ko-KR" dirty="0"/>
              <a:t>vagrant </a:t>
            </a:r>
            <a:r>
              <a:rPr lang="ko-KR" altLang="en-US" dirty="0"/>
              <a:t>실행</a:t>
            </a:r>
          </a:p>
          <a:p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libvirtd</a:t>
            </a:r>
            <a:endParaRPr lang="en-US" altLang="ko-KR" dirty="0"/>
          </a:p>
          <a:p>
            <a:r>
              <a:rPr lang="en-US" altLang="ko-KR" dirty="0"/>
              <a:t>vagrant plugin install vagrant-</a:t>
            </a:r>
            <a:r>
              <a:rPr lang="en-US" altLang="ko-KR" dirty="0" err="1"/>
              <a:t>libvirt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vagrant -v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18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AA03D-62FE-868E-C1C8-E3ECEFE14F78}"/>
              </a:ext>
            </a:extLst>
          </p:cNvPr>
          <p:cNvSpPr txBox="1"/>
          <p:nvPr/>
        </p:nvSpPr>
        <p:spPr>
          <a:xfrm>
            <a:off x="895350" y="103459"/>
            <a:ext cx="62312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$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sudo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 parted /dev/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sda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GNU Parted 3.1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Using /dev/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sda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Welcome to GNU Parted! Type 'help' to view a list of commands.</a:t>
            </a:r>
            <a:br>
              <a:rPr lang="en-US" altLang="ko-KR" dirty="0"/>
            </a:b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(parted) p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Model: ATA VBOX HARDDISK 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scsi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Disk /dev/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sda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: 64.4GB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Sector size (logical/physical): 512B/512B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Partition Table: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msdos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Disk Flags: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Number  Start   End     Size    Type     File system  Flags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 1      1049kB  1075MB  1074MB  primary 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xfs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          boot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 2      1075MB  34.4GB  33.3GB  primary              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lvm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EC043-9ED0-D2AE-5ED6-77A8D9BBABD9}"/>
              </a:ext>
            </a:extLst>
          </p:cNvPr>
          <p:cNvSpPr txBox="1"/>
          <p:nvPr/>
        </p:nvSpPr>
        <p:spPr>
          <a:xfrm>
            <a:off x="6186678" y="2706451"/>
            <a:ext cx="53364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(parted)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resizepart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 2 80GB</a:t>
            </a:r>
            <a:br>
              <a:rPr lang="en-US" altLang="ko-KR" dirty="0"/>
            </a:b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(parted) p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Model: ATA VBOX HARDDISK 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scsi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Disk /dev/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sda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: 64.4GB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Sector size (logical/physical): 512B/512B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Partition Table: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msdos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Disk Flags: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Number  Start   End     Size    Type     File system  Flags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 1      1049kB  1075MB  1074MB  primary 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xfs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          boot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 2      1075MB  60.0GB  58.9GB  primary              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lvm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(parted) quit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Information: You may need to update 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erif KR"/>
              </a:rPr>
              <a:t>fstab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21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AA03D-62FE-868E-C1C8-E3ECEFE14F78}"/>
              </a:ext>
            </a:extLst>
          </p:cNvPr>
          <p:cNvSpPr txBox="1"/>
          <p:nvPr/>
        </p:nvSpPr>
        <p:spPr>
          <a:xfrm>
            <a:off x="3208782" y="2307163"/>
            <a:ext cx="52758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sudo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pvresize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 /dev/sda2</a:t>
            </a:r>
          </a:p>
          <a:p>
            <a:endParaRPr lang="en-US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yum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whatprovides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 */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lvextend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sudo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 yum install lvm2</a:t>
            </a:r>
            <a:endParaRPr lang="en-US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pt-BR" altLang="ko-KR" b="1" i="0" dirty="0">
                <a:solidFill>
                  <a:srgbClr val="000000"/>
                </a:solidFill>
                <a:effectLst/>
                <a:latin typeface="Noto Serif KR"/>
              </a:rPr>
              <a:t>sudo lvresize -l +100%FREE /dev/mapper/centos-root</a:t>
            </a:r>
          </a:p>
          <a:p>
            <a:endParaRPr lang="pt-BR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pt-BR" altLang="ko-KR" b="1" i="0" dirty="0">
                <a:solidFill>
                  <a:srgbClr val="000000"/>
                </a:solidFill>
                <a:effectLst/>
                <a:latin typeface="Noto Serif KR"/>
              </a:rPr>
              <a:t>sudo xfs_growfs /dev/mapper/centos-root</a:t>
            </a:r>
            <a:endParaRPr lang="pt-BR" altLang="ko-KR" b="1" dirty="0">
              <a:solidFill>
                <a:srgbClr val="000000"/>
              </a:solidFill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277702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AA03D-62FE-868E-C1C8-E3ECEFE14F78}"/>
              </a:ext>
            </a:extLst>
          </p:cNvPr>
          <p:cNvSpPr txBox="1"/>
          <p:nvPr/>
        </p:nvSpPr>
        <p:spPr>
          <a:xfrm>
            <a:off x="4013454" y="2599771"/>
            <a:ext cx="395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https://github.com/TeamBUCKET/OIDC</a:t>
            </a:r>
          </a:p>
        </p:txBody>
      </p:sp>
    </p:spTree>
    <p:extLst>
      <p:ext uri="{BB962C8B-B14F-4D97-AF65-F5344CB8AC3E}">
        <p14:creationId xmlns:p14="http://schemas.microsoft.com/office/powerpoint/2010/main" val="187642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8DFAA-448F-8656-C4E8-FD1E97E05A59}"/>
              </a:ext>
            </a:extLst>
          </p:cNvPr>
          <p:cNvSpPr txBox="1"/>
          <p:nvPr/>
        </p:nvSpPr>
        <p:spPr>
          <a:xfrm>
            <a:off x="4013454" y="2599771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Cd 02.vagrant+kuberspray</a:t>
            </a:r>
          </a:p>
          <a:p>
            <a:endParaRPr lang="pt-BR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네트워크 </a:t>
            </a:r>
            <a:r>
              <a:rPr lang="ko-KR" altLang="en-US" b="1" dirty="0" err="1">
                <a:solidFill>
                  <a:srgbClr val="000000"/>
                </a:solidFill>
                <a:latin typeface="Noto Serif KR"/>
              </a:rPr>
              <a:t>지정해준다음에</a:t>
            </a:r>
            <a:endParaRPr lang="pt-BR" altLang="ko-KR" b="1" dirty="0">
              <a:solidFill>
                <a:srgbClr val="000000"/>
              </a:solidFill>
              <a:latin typeface="Noto Serif KR"/>
            </a:endParaRPr>
          </a:p>
          <a:p>
            <a:r>
              <a:rPr lang="pt-BR" altLang="ko-KR" b="1" dirty="0">
                <a:solidFill>
                  <a:srgbClr val="000000"/>
                </a:solidFill>
                <a:latin typeface="Noto Serif KR"/>
              </a:rPr>
              <a:t>Vagrant up</a:t>
            </a:r>
          </a:p>
        </p:txBody>
      </p:sp>
    </p:spTree>
    <p:extLst>
      <p:ext uri="{BB962C8B-B14F-4D97-AF65-F5344CB8AC3E}">
        <p14:creationId xmlns:p14="http://schemas.microsoft.com/office/powerpoint/2010/main" val="167941585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1337</TotalTime>
  <Words>785</Words>
  <Application>Microsoft Office PowerPoint</Application>
  <PresentationFormat>와이드스크린</PresentationFormat>
  <Paragraphs>91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KR</vt:lpstr>
      <vt:lpstr>Noto Serif KR</vt:lpstr>
      <vt:lpstr>Arial</vt:lpstr>
      <vt:lpstr>Courier New</vt:lpstr>
      <vt:lpstr>Franklin Gothic Book</vt:lpstr>
      <vt:lpstr>자르기</vt:lpstr>
      <vt:lpstr>KubespraY + vagrant + ansible MSA 환경 자동 배포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KubespraY + vagrant + ansible</dc:title>
  <dc:creator>keduit</dc:creator>
  <cp:lastModifiedBy>keduit</cp:lastModifiedBy>
  <cp:revision>2</cp:revision>
  <dcterms:created xsi:type="dcterms:W3CDTF">2022-05-31T09:14:49Z</dcterms:created>
  <dcterms:modified xsi:type="dcterms:W3CDTF">2022-06-01T07:32:29Z</dcterms:modified>
</cp:coreProperties>
</file>